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jIntgh6lIn1z3NCC7UHoDjC78iH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d533591b0d_2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 name="Google Shape;58;gd533591b0d_2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5" name="Google Shape;65;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e6a29584ee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3" name="Google Shape;73;ge6a29584e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e174ed10d6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1" name="Google Shape;81;ge174ed10d6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e174ed10d6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9" name="Google Shape;89;ge174ed10d6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a:p>
        </p:txBody>
      </p:sp>
      <p:sp>
        <p:nvSpPr>
          <p:cNvPr id="97" name="Google Shape;9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gd07b4d8f00_0_6"/>
          <p:cNvSpPr txBox="1">
            <a:spLocks noGrp="1"/>
          </p:cNvSpPr>
          <p:nvPr>
            <p:ph type="ctrTitle"/>
          </p:nvPr>
        </p:nvSpPr>
        <p:spPr>
          <a:xfrm>
            <a:off x="415611" y="992767"/>
            <a:ext cx="11360700" cy="2736900"/>
          </a:xfrm>
          <a:prstGeom prst="rect">
            <a:avLst/>
          </a:prstGeom>
          <a:noFill/>
          <a:ln>
            <a:noFill/>
          </a:ln>
        </p:spPr>
        <p:txBody>
          <a:bodyPr spcFirstLastPara="1" wrap="square" lIns="121900" tIns="121900" rIns="121900" bIns="121900" anchor="b" anchorCtr="0">
            <a:normAutofit/>
          </a:bodyPr>
          <a:lstStyle>
            <a:lvl1pPr lvl="0" algn="ctr">
              <a:lnSpc>
                <a:spcPct val="100000"/>
              </a:lnSpc>
              <a:spcBef>
                <a:spcPts val="0"/>
              </a:spcBef>
              <a:spcAft>
                <a:spcPts val="0"/>
              </a:spcAft>
              <a:buSzPts val="6900"/>
              <a:buNone/>
              <a:defRPr sz="6900"/>
            </a:lvl1pPr>
            <a:lvl2pPr lvl="1" algn="ctr">
              <a:lnSpc>
                <a:spcPct val="100000"/>
              </a:lnSpc>
              <a:spcBef>
                <a:spcPts val="0"/>
              </a:spcBef>
              <a:spcAft>
                <a:spcPts val="0"/>
              </a:spcAft>
              <a:buSzPts val="6900"/>
              <a:buNone/>
              <a:defRPr sz="6900"/>
            </a:lvl2pPr>
            <a:lvl3pPr lvl="2" algn="ctr">
              <a:lnSpc>
                <a:spcPct val="100000"/>
              </a:lnSpc>
              <a:spcBef>
                <a:spcPts val="0"/>
              </a:spcBef>
              <a:spcAft>
                <a:spcPts val="0"/>
              </a:spcAft>
              <a:buSzPts val="6900"/>
              <a:buNone/>
              <a:defRPr sz="6900"/>
            </a:lvl3pPr>
            <a:lvl4pPr lvl="3" algn="ctr">
              <a:lnSpc>
                <a:spcPct val="100000"/>
              </a:lnSpc>
              <a:spcBef>
                <a:spcPts val="0"/>
              </a:spcBef>
              <a:spcAft>
                <a:spcPts val="0"/>
              </a:spcAft>
              <a:buSzPts val="6900"/>
              <a:buNone/>
              <a:defRPr sz="6900"/>
            </a:lvl4pPr>
            <a:lvl5pPr lvl="4" algn="ctr">
              <a:lnSpc>
                <a:spcPct val="100000"/>
              </a:lnSpc>
              <a:spcBef>
                <a:spcPts val="0"/>
              </a:spcBef>
              <a:spcAft>
                <a:spcPts val="0"/>
              </a:spcAft>
              <a:buSzPts val="6900"/>
              <a:buNone/>
              <a:defRPr sz="6900"/>
            </a:lvl5pPr>
            <a:lvl6pPr lvl="5" algn="ctr">
              <a:lnSpc>
                <a:spcPct val="100000"/>
              </a:lnSpc>
              <a:spcBef>
                <a:spcPts val="0"/>
              </a:spcBef>
              <a:spcAft>
                <a:spcPts val="0"/>
              </a:spcAft>
              <a:buSzPts val="6900"/>
              <a:buNone/>
              <a:defRPr sz="6900"/>
            </a:lvl6pPr>
            <a:lvl7pPr lvl="6" algn="ctr">
              <a:lnSpc>
                <a:spcPct val="100000"/>
              </a:lnSpc>
              <a:spcBef>
                <a:spcPts val="0"/>
              </a:spcBef>
              <a:spcAft>
                <a:spcPts val="0"/>
              </a:spcAft>
              <a:buSzPts val="6900"/>
              <a:buNone/>
              <a:defRPr sz="6900"/>
            </a:lvl7pPr>
            <a:lvl8pPr lvl="7" algn="ctr">
              <a:lnSpc>
                <a:spcPct val="100000"/>
              </a:lnSpc>
              <a:spcBef>
                <a:spcPts val="0"/>
              </a:spcBef>
              <a:spcAft>
                <a:spcPts val="0"/>
              </a:spcAft>
              <a:buSzPts val="6900"/>
              <a:buNone/>
              <a:defRPr sz="6900"/>
            </a:lvl8pPr>
            <a:lvl9pPr lvl="8" algn="ctr">
              <a:lnSpc>
                <a:spcPct val="100000"/>
              </a:lnSpc>
              <a:spcBef>
                <a:spcPts val="0"/>
              </a:spcBef>
              <a:spcAft>
                <a:spcPts val="0"/>
              </a:spcAft>
              <a:buSzPts val="6900"/>
              <a:buNone/>
              <a:defRPr sz="6900"/>
            </a:lvl9pPr>
          </a:lstStyle>
          <a:p>
            <a:endParaRPr/>
          </a:p>
        </p:txBody>
      </p:sp>
      <p:sp>
        <p:nvSpPr>
          <p:cNvPr id="11" name="Google Shape;11;gd07b4d8f00_0_6"/>
          <p:cNvSpPr txBox="1">
            <a:spLocks noGrp="1"/>
          </p:cNvSpPr>
          <p:nvPr>
            <p:ph type="subTitle" idx="1"/>
          </p:nvPr>
        </p:nvSpPr>
        <p:spPr>
          <a:xfrm>
            <a:off x="415600" y="3778833"/>
            <a:ext cx="11360700" cy="1056900"/>
          </a:xfrm>
          <a:prstGeom prst="rect">
            <a:avLst/>
          </a:prstGeom>
          <a:noFill/>
          <a:ln>
            <a:noFill/>
          </a:ln>
        </p:spPr>
        <p:txBody>
          <a:bodyPr spcFirstLastPara="1" wrap="square" lIns="121900" tIns="121900" rIns="121900" bIns="121900" anchor="t" anchorCtr="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a:endParaRPr/>
          </a:p>
        </p:txBody>
      </p:sp>
      <p:sp>
        <p:nvSpPr>
          <p:cNvPr id="12" name="Google Shape;12;gd07b4d8f00_0_6"/>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gd07b4d8f00_0_38"/>
          <p:cNvSpPr txBox="1">
            <a:spLocks noGrp="1"/>
          </p:cNvSpPr>
          <p:nvPr>
            <p:ph type="body" idx="1"/>
          </p:nvPr>
        </p:nvSpPr>
        <p:spPr>
          <a:xfrm>
            <a:off x="415600" y="5640767"/>
            <a:ext cx="7998300" cy="806700"/>
          </a:xfrm>
          <a:prstGeom prst="rect">
            <a:avLst/>
          </a:prstGeom>
          <a:noFill/>
          <a:ln>
            <a:noFill/>
          </a:ln>
        </p:spPr>
        <p:txBody>
          <a:bodyPr spcFirstLastPara="1" wrap="square" lIns="121900" tIns="121900" rIns="121900" bIns="121900" anchor="ctr" anchorCtr="0">
            <a:normAutofit/>
          </a:bodyPr>
          <a:lstStyle>
            <a:lvl1pPr marL="457200" lvl="0" indent="-228600" algn="l">
              <a:lnSpc>
                <a:spcPct val="100000"/>
              </a:lnSpc>
              <a:spcBef>
                <a:spcPts val="0"/>
              </a:spcBef>
              <a:spcAft>
                <a:spcPts val="0"/>
              </a:spcAft>
              <a:buSzPts val="2400"/>
              <a:buNone/>
              <a:defRPr/>
            </a:lvl1pPr>
          </a:lstStyle>
          <a:p>
            <a:endParaRPr/>
          </a:p>
        </p:txBody>
      </p:sp>
      <p:sp>
        <p:nvSpPr>
          <p:cNvPr id="49" name="Google Shape;49;gd07b4d8f00_0_38"/>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Google Shape;51;gd07b4d8f00_0_41"/>
          <p:cNvSpPr txBox="1">
            <a:spLocks noGrp="1"/>
          </p:cNvSpPr>
          <p:nvPr>
            <p:ph type="title" hasCustomPrompt="1"/>
          </p:nvPr>
        </p:nvSpPr>
        <p:spPr>
          <a:xfrm>
            <a:off x="415600" y="1474833"/>
            <a:ext cx="11360700" cy="2618100"/>
          </a:xfrm>
          <a:prstGeom prst="rect">
            <a:avLst/>
          </a:prstGeom>
          <a:noFill/>
          <a:ln>
            <a:noFill/>
          </a:ln>
        </p:spPr>
        <p:txBody>
          <a:bodyPr spcFirstLastPara="1" wrap="square" lIns="121900" tIns="121900" rIns="121900" bIns="121900" anchor="b" anchorCtr="0">
            <a:norm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52" name="Google Shape;52;gd07b4d8f00_0_41"/>
          <p:cNvSpPr txBox="1">
            <a:spLocks noGrp="1"/>
          </p:cNvSpPr>
          <p:nvPr>
            <p:ph type="body" idx="1"/>
          </p:nvPr>
        </p:nvSpPr>
        <p:spPr>
          <a:xfrm>
            <a:off x="415600" y="4202967"/>
            <a:ext cx="11360700" cy="1734300"/>
          </a:xfrm>
          <a:prstGeom prst="rect">
            <a:avLst/>
          </a:prstGeom>
          <a:noFill/>
          <a:ln>
            <a:noFill/>
          </a:ln>
        </p:spPr>
        <p:txBody>
          <a:bodyPr spcFirstLastPara="1" wrap="square" lIns="121900" tIns="121900" rIns="121900" bIns="121900" anchor="t" anchorCtr="0">
            <a:normAutofit/>
          </a:bodyPr>
          <a:lstStyle>
            <a:lvl1pPr marL="457200" lvl="0" indent="-381000" algn="ctr">
              <a:lnSpc>
                <a:spcPct val="115000"/>
              </a:lnSpc>
              <a:spcBef>
                <a:spcPts val="0"/>
              </a:spcBef>
              <a:spcAft>
                <a:spcPts val="0"/>
              </a:spcAft>
              <a:buSzPts val="2400"/>
              <a:buChar char="●"/>
              <a:defRPr/>
            </a:lvl1pPr>
            <a:lvl2pPr marL="914400" lvl="1" indent="-349250" algn="ctr">
              <a:lnSpc>
                <a:spcPct val="115000"/>
              </a:lnSpc>
              <a:spcBef>
                <a:spcPts val="0"/>
              </a:spcBef>
              <a:spcAft>
                <a:spcPts val="0"/>
              </a:spcAft>
              <a:buSzPts val="1900"/>
              <a:buChar char="○"/>
              <a:defRPr/>
            </a:lvl2pPr>
            <a:lvl3pPr marL="1371600" lvl="2" indent="-349250" algn="ctr">
              <a:lnSpc>
                <a:spcPct val="115000"/>
              </a:lnSpc>
              <a:spcBef>
                <a:spcPts val="0"/>
              </a:spcBef>
              <a:spcAft>
                <a:spcPts val="0"/>
              </a:spcAft>
              <a:buSzPts val="1900"/>
              <a:buChar char="■"/>
              <a:defRPr/>
            </a:lvl3pPr>
            <a:lvl4pPr marL="1828800" lvl="3" indent="-349250" algn="ctr">
              <a:lnSpc>
                <a:spcPct val="115000"/>
              </a:lnSpc>
              <a:spcBef>
                <a:spcPts val="0"/>
              </a:spcBef>
              <a:spcAft>
                <a:spcPts val="0"/>
              </a:spcAft>
              <a:buSzPts val="1900"/>
              <a:buChar char="●"/>
              <a:defRPr/>
            </a:lvl4pPr>
            <a:lvl5pPr marL="2286000" lvl="4" indent="-349250" algn="ctr">
              <a:lnSpc>
                <a:spcPct val="115000"/>
              </a:lnSpc>
              <a:spcBef>
                <a:spcPts val="0"/>
              </a:spcBef>
              <a:spcAft>
                <a:spcPts val="0"/>
              </a:spcAft>
              <a:buSzPts val="1900"/>
              <a:buChar char="○"/>
              <a:defRPr/>
            </a:lvl5pPr>
            <a:lvl6pPr marL="2743200" lvl="5" indent="-349250" algn="ctr">
              <a:lnSpc>
                <a:spcPct val="115000"/>
              </a:lnSpc>
              <a:spcBef>
                <a:spcPts val="0"/>
              </a:spcBef>
              <a:spcAft>
                <a:spcPts val="0"/>
              </a:spcAft>
              <a:buSzPts val="1900"/>
              <a:buChar char="■"/>
              <a:defRPr/>
            </a:lvl6pPr>
            <a:lvl7pPr marL="3200400" lvl="6" indent="-349250" algn="ctr">
              <a:lnSpc>
                <a:spcPct val="115000"/>
              </a:lnSpc>
              <a:spcBef>
                <a:spcPts val="0"/>
              </a:spcBef>
              <a:spcAft>
                <a:spcPts val="0"/>
              </a:spcAft>
              <a:buSzPts val="1900"/>
              <a:buChar char="●"/>
              <a:defRPr/>
            </a:lvl7pPr>
            <a:lvl8pPr marL="3657600" lvl="7" indent="-349250" algn="ctr">
              <a:lnSpc>
                <a:spcPct val="115000"/>
              </a:lnSpc>
              <a:spcBef>
                <a:spcPts val="0"/>
              </a:spcBef>
              <a:spcAft>
                <a:spcPts val="0"/>
              </a:spcAft>
              <a:buSzPts val="1900"/>
              <a:buChar char="○"/>
              <a:defRPr/>
            </a:lvl8pPr>
            <a:lvl9pPr marL="4114800" lvl="8" indent="-349250" algn="ctr">
              <a:lnSpc>
                <a:spcPct val="115000"/>
              </a:lnSpc>
              <a:spcBef>
                <a:spcPts val="0"/>
              </a:spcBef>
              <a:spcAft>
                <a:spcPts val="0"/>
              </a:spcAft>
              <a:buSzPts val="1900"/>
              <a:buChar char="■"/>
              <a:defRPr/>
            </a:lvl9pPr>
          </a:lstStyle>
          <a:p>
            <a:endParaRPr/>
          </a:p>
        </p:txBody>
      </p:sp>
      <p:sp>
        <p:nvSpPr>
          <p:cNvPr id="53" name="Google Shape;53;gd07b4d8f00_0_41"/>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gd07b4d8f00_0_45"/>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tsikko ja sisältö" type="obj">
  <p:cSld name="OBJECT">
    <p:spTree>
      <p:nvGrpSpPr>
        <p:cNvPr id="1" name="Shape 13"/>
        <p:cNvGrpSpPr/>
        <p:nvPr/>
      </p:nvGrpSpPr>
      <p:grpSpPr>
        <a:xfrm>
          <a:off x="0" y="0"/>
          <a:ext cx="0" cy="0"/>
          <a:chOff x="0" y="0"/>
          <a:chExt cx="0" cy="0"/>
        </a:xfrm>
      </p:grpSpPr>
      <p:sp>
        <p:nvSpPr>
          <p:cNvPr id="14" name="Google Shape;14;gd07b4d8f00_0_4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5" name="Google Shape;15;gd07b4d8f00_0_47"/>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1600"/>
              </a:spcAft>
              <a:buClr>
                <a:schemeClr val="dk1"/>
              </a:buClr>
              <a:buSzPts val="1800"/>
              <a:buChar char="■"/>
              <a:defRPr/>
            </a:lvl9pPr>
          </a:lstStyle>
          <a:p>
            <a:endParaRPr/>
          </a:p>
        </p:txBody>
      </p:sp>
      <p:sp>
        <p:nvSpPr>
          <p:cNvPr id="16" name="Google Shape;16;gd07b4d8f00_0_4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7" name="Google Shape;17;gd07b4d8f00_0_4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8" name="Google Shape;18;gd07b4d8f00_0_4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gd07b4d8f00_0_13"/>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21" name="Google Shape;21;gd07b4d8f00_0_13"/>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0"/>
              </a:spcBef>
              <a:spcAft>
                <a:spcPts val="0"/>
              </a:spcAft>
              <a:buSzPts val="1900"/>
              <a:buChar char="○"/>
              <a:defRPr/>
            </a:lvl2pPr>
            <a:lvl3pPr marL="1371600" lvl="2" indent="-349250" algn="l">
              <a:lnSpc>
                <a:spcPct val="115000"/>
              </a:lnSpc>
              <a:spcBef>
                <a:spcPts val="0"/>
              </a:spcBef>
              <a:spcAft>
                <a:spcPts val="0"/>
              </a:spcAft>
              <a:buSzPts val="1900"/>
              <a:buChar char="■"/>
              <a:defRPr/>
            </a:lvl3pPr>
            <a:lvl4pPr marL="1828800" lvl="3" indent="-349250" algn="l">
              <a:lnSpc>
                <a:spcPct val="115000"/>
              </a:lnSpc>
              <a:spcBef>
                <a:spcPts val="0"/>
              </a:spcBef>
              <a:spcAft>
                <a:spcPts val="0"/>
              </a:spcAft>
              <a:buSzPts val="1900"/>
              <a:buChar char="●"/>
              <a:defRPr/>
            </a:lvl4pPr>
            <a:lvl5pPr marL="2286000" lvl="4" indent="-349250" algn="l">
              <a:lnSpc>
                <a:spcPct val="115000"/>
              </a:lnSpc>
              <a:spcBef>
                <a:spcPts val="0"/>
              </a:spcBef>
              <a:spcAft>
                <a:spcPts val="0"/>
              </a:spcAft>
              <a:buSzPts val="1900"/>
              <a:buChar char="○"/>
              <a:defRPr/>
            </a:lvl5pPr>
            <a:lvl6pPr marL="2743200" lvl="5" indent="-349250" algn="l">
              <a:lnSpc>
                <a:spcPct val="115000"/>
              </a:lnSpc>
              <a:spcBef>
                <a:spcPts val="0"/>
              </a:spcBef>
              <a:spcAft>
                <a:spcPts val="0"/>
              </a:spcAft>
              <a:buSzPts val="1900"/>
              <a:buChar char="■"/>
              <a:defRPr/>
            </a:lvl6pPr>
            <a:lvl7pPr marL="3200400" lvl="6" indent="-349250" algn="l">
              <a:lnSpc>
                <a:spcPct val="115000"/>
              </a:lnSpc>
              <a:spcBef>
                <a:spcPts val="0"/>
              </a:spcBef>
              <a:spcAft>
                <a:spcPts val="0"/>
              </a:spcAft>
              <a:buSzPts val="1900"/>
              <a:buChar char="●"/>
              <a:defRPr/>
            </a:lvl7pPr>
            <a:lvl8pPr marL="3657600" lvl="7" indent="-349250" algn="l">
              <a:lnSpc>
                <a:spcPct val="115000"/>
              </a:lnSpc>
              <a:spcBef>
                <a:spcPts val="0"/>
              </a:spcBef>
              <a:spcAft>
                <a:spcPts val="0"/>
              </a:spcAft>
              <a:buSzPts val="1900"/>
              <a:buChar char="○"/>
              <a:defRPr/>
            </a:lvl8pPr>
            <a:lvl9pPr marL="4114800" lvl="8" indent="-349250" algn="l">
              <a:lnSpc>
                <a:spcPct val="115000"/>
              </a:lnSpc>
              <a:spcBef>
                <a:spcPts val="0"/>
              </a:spcBef>
              <a:spcAft>
                <a:spcPts val="0"/>
              </a:spcAft>
              <a:buSzPts val="1900"/>
              <a:buChar char="■"/>
              <a:defRPr/>
            </a:lvl9pPr>
          </a:lstStyle>
          <a:p>
            <a:endParaRPr/>
          </a:p>
        </p:txBody>
      </p:sp>
      <p:sp>
        <p:nvSpPr>
          <p:cNvPr id="22" name="Google Shape;22;gd07b4d8f00_0_13"/>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gd07b4d8f00_0_10"/>
          <p:cNvSpPr txBox="1">
            <a:spLocks noGrp="1"/>
          </p:cNvSpPr>
          <p:nvPr>
            <p:ph type="title"/>
          </p:nvPr>
        </p:nvSpPr>
        <p:spPr>
          <a:xfrm>
            <a:off x="415600" y="2867800"/>
            <a:ext cx="11360700" cy="1122300"/>
          </a:xfrm>
          <a:prstGeom prst="rect">
            <a:avLst/>
          </a:prstGeom>
          <a:noFill/>
          <a:ln>
            <a:noFill/>
          </a:ln>
        </p:spPr>
        <p:txBody>
          <a:bodyPr spcFirstLastPara="1" wrap="square" lIns="121900" tIns="121900" rIns="121900" bIns="121900" anchor="ctr" anchorCtr="0">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a:endParaRPr/>
          </a:p>
        </p:txBody>
      </p:sp>
      <p:sp>
        <p:nvSpPr>
          <p:cNvPr id="25" name="Google Shape;25;gd07b4d8f00_0_10"/>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gd07b4d8f00_0_17"/>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28" name="Google Shape;28;gd07b4d8f00_0_17"/>
          <p:cNvSpPr txBox="1">
            <a:spLocks noGrp="1"/>
          </p:cNvSpPr>
          <p:nvPr>
            <p:ph type="body" idx="1"/>
          </p:nvPr>
        </p:nvSpPr>
        <p:spPr>
          <a:xfrm>
            <a:off x="415600" y="1536633"/>
            <a:ext cx="5333100" cy="4555200"/>
          </a:xfrm>
          <a:prstGeom prst="rect">
            <a:avLst/>
          </a:prstGeom>
          <a:noFill/>
          <a:ln>
            <a:noFill/>
          </a:ln>
        </p:spPr>
        <p:txBody>
          <a:bodyPr spcFirstLastPara="1" wrap="square" lIns="121900" tIns="121900" rIns="121900" bIns="121900" anchor="t" anchorCtr="0">
            <a:normAutofit/>
          </a:bodyPr>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0"/>
              </a:spcBef>
              <a:spcAft>
                <a:spcPts val="0"/>
              </a:spcAft>
              <a:buSzPts val="1600"/>
              <a:buChar char="○"/>
              <a:defRPr sz="1600"/>
            </a:lvl2pPr>
            <a:lvl3pPr marL="1371600" lvl="2" indent="-330200" algn="l">
              <a:lnSpc>
                <a:spcPct val="115000"/>
              </a:lnSpc>
              <a:spcBef>
                <a:spcPts val="0"/>
              </a:spcBef>
              <a:spcAft>
                <a:spcPts val="0"/>
              </a:spcAft>
              <a:buSzPts val="1600"/>
              <a:buChar char="■"/>
              <a:defRPr sz="1600"/>
            </a:lvl3pPr>
            <a:lvl4pPr marL="1828800" lvl="3" indent="-330200" algn="l">
              <a:lnSpc>
                <a:spcPct val="115000"/>
              </a:lnSpc>
              <a:spcBef>
                <a:spcPts val="0"/>
              </a:spcBef>
              <a:spcAft>
                <a:spcPts val="0"/>
              </a:spcAft>
              <a:buSzPts val="1600"/>
              <a:buChar char="●"/>
              <a:defRPr sz="1600"/>
            </a:lvl4pPr>
            <a:lvl5pPr marL="2286000" lvl="4" indent="-330200" algn="l">
              <a:lnSpc>
                <a:spcPct val="115000"/>
              </a:lnSpc>
              <a:spcBef>
                <a:spcPts val="0"/>
              </a:spcBef>
              <a:spcAft>
                <a:spcPts val="0"/>
              </a:spcAft>
              <a:buSzPts val="1600"/>
              <a:buChar char="○"/>
              <a:defRPr sz="1600"/>
            </a:lvl5pPr>
            <a:lvl6pPr marL="2743200" lvl="5" indent="-330200" algn="l">
              <a:lnSpc>
                <a:spcPct val="115000"/>
              </a:lnSpc>
              <a:spcBef>
                <a:spcPts val="0"/>
              </a:spcBef>
              <a:spcAft>
                <a:spcPts val="0"/>
              </a:spcAft>
              <a:buSzPts val="1600"/>
              <a:buChar char="■"/>
              <a:defRPr sz="1600"/>
            </a:lvl6pPr>
            <a:lvl7pPr marL="3200400" lvl="6" indent="-330200" algn="l">
              <a:lnSpc>
                <a:spcPct val="115000"/>
              </a:lnSpc>
              <a:spcBef>
                <a:spcPts val="0"/>
              </a:spcBef>
              <a:spcAft>
                <a:spcPts val="0"/>
              </a:spcAft>
              <a:buSzPts val="1600"/>
              <a:buChar char="●"/>
              <a:defRPr sz="1600"/>
            </a:lvl7pPr>
            <a:lvl8pPr marL="3657600" lvl="7" indent="-330200" algn="l">
              <a:lnSpc>
                <a:spcPct val="115000"/>
              </a:lnSpc>
              <a:spcBef>
                <a:spcPts val="0"/>
              </a:spcBef>
              <a:spcAft>
                <a:spcPts val="0"/>
              </a:spcAft>
              <a:buSzPts val="1600"/>
              <a:buChar char="○"/>
              <a:defRPr sz="1600"/>
            </a:lvl8pPr>
            <a:lvl9pPr marL="4114800" lvl="8" indent="-330200" algn="l">
              <a:lnSpc>
                <a:spcPct val="115000"/>
              </a:lnSpc>
              <a:spcBef>
                <a:spcPts val="0"/>
              </a:spcBef>
              <a:spcAft>
                <a:spcPts val="0"/>
              </a:spcAft>
              <a:buSzPts val="1600"/>
              <a:buChar char="■"/>
              <a:defRPr sz="1600"/>
            </a:lvl9pPr>
          </a:lstStyle>
          <a:p>
            <a:endParaRPr/>
          </a:p>
        </p:txBody>
      </p:sp>
      <p:sp>
        <p:nvSpPr>
          <p:cNvPr id="29" name="Google Shape;29;gd07b4d8f00_0_17"/>
          <p:cNvSpPr txBox="1">
            <a:spLocks noGrp="1"/>
          </p:cNvSpPr>
          <p:nvPr>
            <p:ph type="body" idx="2"/>
          </p:nvPr>
        </p:nvSpPr>
        <p:spPr>
          <a:xfrm>
            <a:off x="6443200" y="1536633"/>
            <a:ext cx="5333100" cy="4555200"/>
          </a:xfrm>
          <a:prstGeom prst="rect">
            <a:avLst/>
          </a:prstGeom>
          <a:noFill/>
          <a:ln>
            <a:noFill/>
          </a:ln>
        </p:spPr>
        <p:txBody>
          <a:bodyPr spcFirstLastPara="1" wrap="square" lIns="121900" tIns="121900" rIns="121900" bIns="121900" anchor="t" anchorCtr="0">
            <a:normAutofit/>
          </a:bodyPr>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0"/>
              </a:spcBef>
              <a:spcAft>
                <a:spcPts val="0"/>
              </a:spcAft>
              <a:buSzPts val="1600"/>
              <a:buChar char="○"/>
              <a:defRPr sz="1600"/>
            </a:lvl2pPr>
            <a:lvl3pPr marL="1371600" lvl="2" indent="-330200" algn="l">
              <a:lnSpc>
                <a:spcPct val="115000"/>
              </a:lnSpc>
              <a:spcBef>
                <a:spcPts val="0"/>
              </a:spcBef>
              <a:spcAft>
                <a:spcPts val="0"/>
              </a:spcAft>
              <a:buSzPts val="1600"/>
              <a:buChar char="■"/>
              <a:defRPr sz="1600"/>
            </a:lvl3pPr>
            <a:lvl4pPr marL="1828800" lvl="3" indent="-330200" algn="l">
              <a:lnSpc>
                <a:spcPct val="115000"/>
              </a:lnSpc>
              <a:spcBef>
                <a:spcPts val="0"/>
              </a:spcBef>
              <a:spcAft>
                <a:spcPts val="0"/>
              </a:spcAft>
              <a:buSzPts val="1600"/>
              <a:buChar char="●"/>
              <a:defRPr sz="1600"/>
            </a:lvl4pPr>
            <a:lvl5pPr marL="2286000" lvl="4" indent="-330200" algn="l">
              <a:lnSpc>
                <a:spcPct val="115000"/>
              </a:lnSpc>
              <a:spcBef>
                <a:spcPts val="0"/>
              </a:spcBef>
              <a:spcAft>
                <a:spcPts val="0"/>
              </a:spcAft>
              <a:buSzPts val="1600"/>
              <a:buChar char="○"/>
              <a:defRPr sz="1600"/>
            </a:lvl5pPr>
            <a:lvl6pPr marL="2743200" lvl="5" indent="-330200" algn="l">
              <a:lnSpc>
                <a:spcPct val="115000"/>
              </a:lnSpc>
              <a:spcBef>
                <a:spcPts val="0"/>
              </a:spcBef>
              <a:spcAft>
                <a:spcPts val="0"/>
              </a:spcAft>
              <a:buSzPts val="1600"/>
              <a:buChar char="■"/>
              <a:defRPr sz="1600"/>
            </a:lvl6pPr>
            <a:lvl7pPr marL="3200400" lvl="6" indent="-330200" algn="l">
              <a:lnSpc>
                <a:spcPct val="115000"/>
              </a:lnSpc>
              <a:spcBef>
                <a:spcPts val="0"/>
              </a:spcBef>
              <a:spcAft>
                <a:spcPts val="0"/>
              </a:spcAft>
              <a:buSzPts val="1600"/>
              <a:buChar char="●"/>
              <a:defRPr sz="1600"/>
            </a:lvl7pPr>
            <a:lvl8pPr marL="3657600" lvl="7" indent="-330200" algn="l">
              <a:lnSpc>
                <a:spcPct val="115000"/>
              </a:lnSpc>
              <a:spcBef>
                <a:spcPts val="0"/>
              </a:spcBef>
              <a:spcAft>
                <a:spcPts val="0"/>
              </a:spcAft>
              <a:buSzPts val="1600"/>
              <a:buChar char="○"/>
              <a:defRPr sz="1600"/>
            </a:lvl8pPr>
            <a:lvl9pPr marL="4114800" lvl="8" indent="-330200" algn="l">
              <a:lnSpc>
                <a:spcPct val="115000"/>
              </a:lnSpc>
              <a:spcBef>
                <a:spcPts val="0"/>
              </a:spcBef>
              <a:spcAft>
                <a:spcPts val="0"/>
              </a:spcAft>
              <a:buSzPts val="1600"/>
              <a:buChar char="■"/>
              <a:defRPr sz="1600"/>
            </a:lvl9pPr>
          </a:lstStyle>
          <a:p>
            <a:endParaRPr/>
          </a:p>
        </p:txBody>
      </p:sp>
      <p:sp>
        <p:nvSpPr>
          <p:cNvPr id="30" name="Google Shape;30;gd07b4d8f00_0_17"/>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gd07b4d8f00_0_22"/>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33" name="Google Shape;33;gd07b4d8f00_0_22"/>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sp>
        <p:nvSpPr>
          <p:cNvPr id="35" name="Google Shape;35;gd07b4d8f00_0_25"/>
          <p:cNvSpPr txBox="1">
            <a:spLocks noGrp="1"/>
          </p:cNvSpPr>
          <p:nvPr>
            <p:ph type="title"/>
          </p:nvPr>
        </p:nvSpPr>
        <p:spPr>
          <a:xfrm>
            <a:off x="415600" y="740800"/>
            <a:ext cx="3744000" cy="1007700"/>
          </a:xfrm>
          <a:prstGeom prst="rect">
            <a:avLst/>
          </a:prstGeom>
          <a:noFill/>
          <a:ln>
            <a:noFill/>
          </a:ln>
        </p:spPr>
        <p:txBody>
          <a:bodyPr spcFirstLastPara="1" wrap="square" lIns="121900" tIns="121900" rIns="121900" bIns="121900" anchor="b" anchorCtr="0">
            <a:norm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a:endParaRPr/>
          </a:p>
        </p:txBody>
      </p:sp>
      <p:sp>
        <p:nvSpPr>
          <p:cNvPr id="36" name="Google Shape;36;gd07b4d8f00_0_25"/>
          <p:cNvSpPr txBox="1">
            <a:spLocks noGrp="1"/>
          </p:cNvSpPr>
          <p:nvPr>
            <p:ph type="body" idx="1"/>
          </p:nvPr>
        </p:nvSpPr>
        <p:spPr>
          <a:xfrm>
            <a:off x="415600" y="1852800"/>
            <a:ext cx="3744000" cy="4239300"/>
          </a:xfrm>
          <a:prstGeom prst="rect">
            <a:avLst/>
          </a:prstGeom>
          <a:noFill/>
          <a:ln>
            <a:noFill/>
          </a:ln>
        </p:spPr>
        <p:txBody>
          <a:bodyPr spcFirstLastPara="1" wrap="square" lIns="121900" tIns="121900" rIns="121900" bIns="121900" anchor="t" anchorCtr="0">
            <a:normAutofit/>
          </a:bodyPr>
          <a:lstStyle>
            <a:lvl1pPr marL="457200" lvl="0" indent="-330200" algn="l">
              <a:lnSpc>
                <a:spcPct val="115000"/>
              </a:lnSpc>
              <a:spcBef>
                <a:spcPts val="0"/>
              </a:spcBef>
              <a:spcAft>
                <a:spcPts val="0"/>
              </a:spcAft>
              <a:buSzPts val="1600"/>
              <a:buChar char="●"/>
              <a:defRPr sz="1600"/>
            </a:lvl1pPr>
            <a:lvl2pPr marL="914400" lvl="1" indent="-330200" algn="l">
              <a:lnSpc>
                <a:spcPct val="115000"/>
              </a:lnSpc>
              <a:spcBef>
                <a:spcPts val="0"/>
              </a:spcBef>
              <a:spcAft>
                <a:spcPts val="0"/>
              </a:spcAft>
              <a:buSzPts val="1600"/>
              <a:buChar char="○"/>
              <a:defRPr sz="1600"/>
            </a:lvl2pPr>
            <a:lvl3pPr marL="1371600" lvl="2" indent="-330200" algn="l">
              <a:lnSpc>
                <a:spcPct val="115000"/>
              </a:lnSpc>
              <a:spcBef>
                <a:spcPts val="0"/>
              </a:spcBef>
              <a:spcAft>
                <a:spcPts val="0"/>
              </a:spcAft>
              <a:buSzPts val="1600"/>
              <a:buChar char="■"/>
              <a:defRPr sz="1600"/>
            </a:lvl3pPr>
            <a:lvl4pPr marL="1828800" lvl="3" indent="-330200" algn="l">
              <a:lnSpc>
                <a:spcPct val="115000"/>
              </a:lnSpc>
              <a:spcBef>
                <a:spcPts val="0"/>
              </a:spcBef>
              <a:spcAft>
                <a:spcPts val="0"/>
              </a:spcAft>
              <a:buSzPts val="1600"/>
              <a:buChar char="●"/>
              <a:defRPr sz="1600"/>
            </a:lvl4pPr>
            <a:lvl5pPr marL="2286000" lvl="4" indent="-330200" algn="l">
              <a:lnSpc>
                <a:spcPct val="115000"/>
              </a:lnSpc>
              <a:spcBef>
                <a:spcPts val="0"/>
              </a:spcBef>
              <a:spcAft>
                <a:spcPts val="0"/>
              </a:spcAft>
              <a:buSzPts val="1600"/>
              <a:buChar char="○"/>
              <a:defRPr sz="1600"/>
            </a:lvl5pPr>
            <a:lvl6pPr marL="2743200" lvl="5" indent="-330200" algn="l">
              <a:lnSpc>
                <a:spcPct val="115000"/>
              </a:lnSpc>
              <a:spcBef>
                <a:spcPts val="0"/>
              </a:spcBef>
              <a:spcAft>
                <a:spcPts val="0"/>
              </a:spcAft>
              <a:buSzPts val="1600"/>
              <a:buChar char="■"/>
              <a:defRPr sz="1600"/>
            </a:lvl6pPr>
            <a:lvl7pPr marL="3200400" lvl="6" indent="-330200" algn="l">
              <a:lnSpc>
                <a:spcPct val="115000"/>
              </a:lnSpc>
              <a:spcBef>
                <a:spcPts val="0"/>
              </a:spcBef>
              <a:spcAft>
                <a:spcPts val="0"/>
              </a:spcAft>
              <a:buSzPts val="1600"/>
              <a:buChar char="●"/>
              <a:defRPr sz="1600"/>
            </a:lvl7pPr>
            <a:lvl8pPr marL="3657600" lvl="7" indent="-330200" algn="l">
              <a:lnSpc>
                <a:spcPct val="115000"/>
              </a:lnSpc>
              <a:spcBef>
                <a:spcPts val="0"/>
              </a:spcBef>
              <a:spcAft>
                <a:spcPts val="0"/>
              </a:spcAft>
              <a:buSzPts val="1600"/>
              <a:buChar char="○"/>
              <a:defRPr sz="1600"/>
            </a:lvl8pPr>
            <a:lvl9pPr marL="4114800" lvl="8" indent="-330200" algn="l">
              <a:lnSpc>
                <a:spcPct val="115000"/>
              </a:lnSpc>
              <a:spcBef>
                <a:spcPts val="0"/>
              </a:spcBef>
              <a:spcAft>
                <a:spcPts val="0"/>
              </a:spcAft>
              <a:buSzPts val="1600"/>
              <a:buChar char="■"/>
              <a:defRPr sz="1600"/>
            </a:lvl9pPr>
          </a:lstStyle>
          <a:p>
            <a:endParaRPr/>
          </a:p>
        </p:txBody>
      </p:sp>
      <p:sp>
        <p:nvSpPr>
          <p:cNvPr id="37" name="Google Shape;37;gd07b4d8f00_0_25"/>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gd07b4d8f00_0_29"/>
          <p:cNvSpPr txBox="1">
            <a:spLocks noGrp="1"/>
          </p:cNvSpPr>
          <p:nvPr>
            <p:ph type="title"/>
          </p:nvPr>
        </p:nvSpPr>
        <p:spPr>
          <a:xfrm>
            <a:off x="653667" y="600200"/>
            <a:ext cx="8490300" cy="5454300"/>
          </a:xfrm>
          <a:prstGeom prst="rect">
            <a:avLst/>
          </a:prstGeom>
          <a:noFill/>
          <a:ln>
            <a:noFill/>
          </a:ln>
        </p:spPr>
        <p:txBody>
          <a:bodyPr spcFirstLastPara="1" wrap="square" lIns="121900" tIns="121900" rIns="121900" bIns="121900" anchor="ctr" anchorCtr="0">
            <a:norm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a:endParaRPr/>
          </a:p>
        </p:txBody>
      </p:sp>
      <p:sp>
        <p:nvSpPr>
          <p:cNvPr id="40" name="Google Shape;40;gd07b4d8f00_0_29"/>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gd07b4d8f00_0_32"/>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gd07b4d8f00_0_32"/>
          <p:cNvSpPr txBox="1">
            <a:spLocks noGrp="1"/>
          </p:cNvSpPr>
          <p:nvPr>
            <p:ph type="title"/>
          </p:nvPr>
        </p:nvSpPr>
        <p:spPr>
          <a:xfrm>
            <a:off x="354000" y="1644233"/>
            <a:ext cx="5393700" cy="1976400"/>
          </a:xfrm>
          <a:prstGeom prst="rect">
            <a:avLst/>
          </a:prstGeom>
          <a:noFill/>
          <a:ln>
            <a:noFill/>
          </a:ln>
        </p:spPr>
        <p:txBody>
          <a:bodyPr spcFirstLastPara="1" wrap="square" lIns="121900" tIns="121900" rIns="121900" bIns="121900" anchor="b" anchorCtr="0">
            <a:norm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a:endParaRPr/>
          </a:p>
        </p:txBody>
      </p:sp>
      <p:sp>
        <p:nvSpPr>
          <p:cNvPr id="44" name="Google Shape;44;gd07b4d8f00_0_32"/>
          <p:cNvSpPr txBox="1">
            <a:spLocks noGrp="1"/>
          </p:cNvSpPr>
          <p:nvPr>
            <p:ph type="subTitle" idx="1"/>
          </p:nvPr>
        </p:nvSpPr>
        <p:spPr>
          <a:xfrm>
            <a:off x="354000" y="3737433"/>
            <a:ext cx="5393700" cy="1646700"/>
          </a:xfrm>
          <a:prstGeom prst="rect">
            <a:avLst/>
          </a:prstGeom>
          <a:noFill/>
          <a:ln>
            <a:noFill/>
          </a:ln>
        </p:spPr>
        <p:txBody>
          <a:bodyPr spcFirstLastPara="1" wrap="square" lIns="121900" tIns="121900" rIns="121900" bIns="121900"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45" name="Google Shape;45;gd07b4d8f00_0_32"/>
          <p:cNvSpPr txBox="1">
            <a:spLocks noGrp="1"/>
          </p:cNvSpPr>
          <p:nvPr>
            <p:ph type="body" idx="2"/>
          </p:nvPr>
        </p:nvSpPr>
        <p:spPr>
          <a:xfrm>
            <a:off x="6586000" y="965433"/>
            <a:ext cx="5115900" cy="4926900"/>
          </a:xfrm>
          <a:prstGeom prst="rect">
            <a:avLst/>
          </a:prstGeom>
          <a:noFill/>
          <a:ln>
            <a:noFill/>
          </a:ln>
        </p:spPr>
        <p:txBody>
          <a:bodyPr spcFirstLastPara="1" wrap="square" lIns="121900" tIns="121900" rIns="121900" bIns="121900" anchor="ctr" anchorCtr="0">
            <a:norm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0"/>
              </a:spcBef>
              <a:spcAft>
                <a:spcPts val="0"/>
              </a:spcAft>
              <a:buSzPts val="1900"/>
              <a:buChar char="○"/>
              <a:defRPr/>
            </a:lvl2pPr>
            <a:lvl3pPr marL="1371600" lvl="2" indent="-349250" algn="l">
              <a:lnSpc>
                <a:spcPct val="115000"/>
              </a:lnSpc>
              <a:spcBef>
                <a:spcPts val="0"/>
              </a:spcBef>
              <a:spcAft>
                <a:spcPts val="0"/>
              </a:spcAft>
              <a:buSzPts val="1900"/>
              <a:buChar char="■"/>
              <a:defRPr/>
            </a:lvl3pPr>
            <a:lvl4pPr marL="1828800" lvl="3" indent="-349250" algn="l">
              <a:lnSpc>
                <a:spcPct val="115000"/>
              </a:lnSpc>
              <a:spcBef>
                <a:spcPts val="0"/>
              </a:spcBef>
              <a:spcAft>
                <a:spcPts val="0"/>
              </a:spcAft>
              <a:buSzPts val="1900"/>
              <a:buChar char="●"/>
              <a:defRPr/>
            </a:lvl4pPr>
            <a:lvl5pPr marL="2286000" lvl="4" indent="-349250" algn="l">
              <a:lnSpc>
                <a:spcPct val="115000"/>
              </a:lnSpc>
              <a:spcBef>
                <a:spcPts val="0"/>
              </a:spcBef>
              <a:spcAft>
                <a:spcPts val="0"/>
              </a:spcAft>
              <a:buSzPts val="1900"/>
              <a:buChar char="○"/>
              <a:defRPr/>
            </a:lvl5pPr>
            <a:lvl6pPr marL="2743200" lvl="5" indent="-349250" algn="l">
              <a:lnSpc>
                <a:spcPct val="115000"/>
              </a:lnSpc>
              <a:spcBef>
                <a:spcPts val="0"/>
              </a:spcBef>
              <a:spcAft>
                <a:spcPts val="0"/>
              </a:spcAft>
              <a:buSzPts val="1900"/>
              <a:buChar char="■"/>
              <a:defRPr/>
            </a:lvl6pPr>
            <a:lvl7pPr marL="3200400" lvl="6" indent="-349250" algn="l">
              <a:lnSpc>
                <a:spcPct val="115000"/>
              </a:lnSpc>
              <a:spcBef>
                <a:spcPts val="0"/>
              </a:spcBef>
              <a:spcAft>
                <a:spcPts val="0"/>
              </a:spcAft>
              <a:buSzPts val="1900"/>
              <a:buChar char="●"/>
              <a:defRPr/>
            </a:lvl7pPr>
            <a:lvl8pPr marL="3657600" lvl="7" indent="-349250" algn="l">
              <a:lnSpc>
                <a:spcPct val="115000"/>
              </a:lnSpc>
              <a:spcBef>
                <a:spcPts val="0"/>
              </a:spcBef>
              <a:spcAft>
                <a:spcPts val="0"/>
              </a:spcAft>
              <a:buSzPts val="1900"/>
              <a:buChar char="○"/>
              <a:defRPr/>
            </a:lvl8pPr>
            <a:lvl9pPr marL="4114800" lvl="8" indent="-349250" algn="l">
              <a:lnSpc>
                <a:spcPct val="115000"/>
              </a:lnSpc>
              <a:spcBef>
                <a:spcPts val="0"/>
              </a:spcBef>
              <a:spcAft>
                <a:spcPts val="0"/>
              </a:spcAft>
              <a:buSzPts val="1900"/>
              <a:buChar char="■"/>
              <a:defRPr/>
            </a:lvl9pPr>
          </a:lstStyle>
          <a:p>
            <a:endParaRPr/>
          </a:p>
        </p:txBody>
      </p:sp>
      <p:sp>
        <p:nvSpPr>
          <p:cNvPr id="46" name="Google Shape;46;gd07b4d8f00_0_32"/>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gd07b4d8f00_0_2"/>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marR="0" lvl="0"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9pPr>
          </a:lstStyle>
          <a:p>
            <a:endParaRPr/>
          </a:p>
        </p:txBody>
      </p:sp>
      <p:sp>
        <p:nvSpPr>
          <p:cNvPr id="7" name="Google Shape;7;gd07b4d8f00_0_2"/>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marR="0" lvl="0" indent="-381000" algn="l" rtl="0">
              <a:lnSpc>
                <a:spcPct val="115000"/>
              </a:lnSpc>
              <a:spcBef>
                <a:spcPts val="0"/>
              </a:spcBef>
              <a:spcAft>
                <a:spcPts val="0"/>
              </a:spcAft>
              <a:buClr>
                <a:schemeClr val="dk2"/>
              </a:buClr>
              <a:buSzPts val="2400"/>
              <a:buFont typeface="Arial"/>
              <a:buChar char="●"/>
              <a:defRPr sz="2400" b="0" i="0" u="none" strike="noStrike" cap="none">
                <a:solidFill>
                  <a:schemeClr val="dk2"/>
                </a:solidFill>
                <a:latin typeface="Arial"/>
                <a:ea typeface="Arial"/>
                <a:cs typeface="Arial"/>
                <a:sym typeface="Arial"/>
              </a:defRPr>
            </a:lvl1pPr>
            <a:lvl2pPr marL="914400" marR="0" lvl="1"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2pPr>
            <a:lvl3pPr marL="1371600" marR="0" lvl="2"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3pPr>
            <a:lvl4pPr marL="1828800" marR="0" lvl="3"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4pPr>
            <a:lvl5pPr marL="2286000" marR="0" lvl="4"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5pPr>
            <a:lvl6pPr marL="2743200" marR="0" lvl="5"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6pPr>
            <a:lvl7pPr marL="3200400" marR="0" lvl="6"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7pPr>
            <a:lvl8pPr marL="3657600" marR="0" lvl="7"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8pPr>
            <a:lvl9pPr marL="4114800" marR="0" lvl="8"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9pPr>
          </a:lstStyle>
          <a:p>
            <a:endParaRPr/>
          </a:p>
        </p:txBody>
      </p:sp>
      <p:sp>
        <p:nvSpPr>
          <p:cNvPr id="8" name="Google Shape;8;gd07b4d8f00_0_2"/>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60" name="Google Shape;60;gd533591b0d_2_4"/>
          <p:cNvPicPr preferRelativeResize="0"/>
          <p:nvPr/>
        </p:nvPicPr>
        <p:blipFill rotWithShape="1">
          <a:blip r:embed="rId3">
            <a:alphaModFix/>
          </a:blip>
          <a:srcRect/>
          <a:stretch/>
        </p:blipFill>
        <p:spPr>
          <a:xfrm>
            <a:off x="2064812" y="231400"/>
            <a:ext cx="8062374" cy="4483250"/>
          </a:xfrm>
          <a:prstGeom prst="rect">
            <a:avLst/>
          </a:prstGeom>
          <a:noFill/>
          <a:ln>
            <a:noFill/>
          </a:ln>
        </p:spPr>
      </p:pic>
      <p:sp>
        <p:nvSpPr>
          <p:cNvPr id="61" name="Google Shape;61;gd533591b0d_2_4"/>
          <p:cNvSpPr txBox="1"/>
          <p:nvPr/>
        </p:nvSpPr>
        <p:spPr>
          <a:xfrm>
            <a:off x="902400" y="4873200"/>
            <a:ext cx="10387200" cy="1662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i-FI" sz="2400" b="1" dirty="0">
                <a:latin typeface="Roboto Mono"/>
                <a:ea typeface="Roboto Mono"/>
                <a:cs typeface="Roboto Mono"/>
                <a:sym typeface="Roboto Mono"/>
              </a:rPr>
              <a:t>Katsomusaineiden opetuksen sekä uskonnollisten ja niille vaihtoehtoisten tapahtumien järjestäminen</a:t>
            </a:r>
            <a:endParaRPr sz="2400" b="1" dirty="0">
              <a:latin typeface="Roboto Mono"/>
              <a:ea typeface="Roboto Mono"/>
              <a:cs typeface="Roboto Mono"/>
              <a:sym typeface="Roboto Mono"/>
            </a:endParaRPr>
          </a:p>
          <a:p>
            <a:pPr marL="0" lvl="0" indent="0" algn="ctr" rtl="0">
              <a:spcBef>
                <a:spcPts val="0"/>
              </a:spcBef>
              <a:spcAft>
                <a:spcPts val="0"/>
              </a:spcAft>
              <a:buNone/>
            </a:pPr>
            <a:endParaRPr sz="2400" b="1" dirty="0">
              <a:latin typeface="Roboto Mono"/>
              <a:ea typeface="Roboto Mono"/>
              <a:cs typeface="Roboto Mono"/>
              <a:sym typeface="Roboto Mono"/>
            </a:endParaRPr>
          </a:p>
          <a:p>
            <a:pPr marL="0" lvl="0" indent="0" algn="ctr" rtl="0">
              <a:spcBef>
                <a:spcPts val="0"/>
              </a:spcBef>
              <a:spcAft>
                <a:spcPts val="0"/>
              </a:spcAft>
              <a:buNone/>
            </a:pPr>
            <a:r>
              <a:rPr lang="fi-FI" sz="2400" dirty="0">
                <a:latin typeface="Roboto Mono"/>
                <a:ea typeface="Roboto Mono"/>
                <a:cs typeface="Roboto Mono"/>
                <a:sym typeface="Roboto Mono"/>
              </a:rPr>
              <a:t>Rehtorin muistilista</a:t>
            </a:r>
            <a:endParaRPr sz="2400" dirty="0">
              <a:latin typeface="Roboto Mono"/>
              <a:ea typeface="Roboto Mono"/>
              <a:cs typeface="Roboto Mono"/>
              <a:sym typeface="Roboto Mono"/>
            </a:endParaRPr>
          </a:p>
        </p:txBody>
      </p:sp>
      <p:sp>
        <p:nvSpPr>
          <p:cNvPr id="62" name="Google Shape;62;gd533591b0d_2_4"/>
          <p:cNvSpPr txBox="1"/>
          <p:nvPr/>
        </p:nvSpPr>
        <p:spPr>
          <a:xfrm>
            <a:off x="195950" y="147750"/>
            <a:ext cx="24258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i-FI">
                <a:latin typeface="Roboto Mono"/>
                <a:ea typeface="Roboto Mono"/>
                <a:cs typeface="Roboto Mono"/>
                <a:sym typeface="Roboto Mono"/>
              </a:rPr>
              <a:t>Seppo Mentula</a:t>
            </a:r>
            <a:endParaRPr>
              <a:latin typeface="Roboto Mono"/>
              <a:ea typeface="Roboto Mono"/>
              <a:cs typeface="Roboto Mono"/>
              <a:sym typeface="Roboto Mono"/>
            </a:endParaRPr>
          </a:p>
          <a:p>
            <a:pPr marL="0" lvl="0" indent="0" algn="l" rtl="0">
              <a:spcBef>
                <a:spcPts val="0"/>
              </a:spcBef>
              <a:spcAft>
                <a:spcPts val="0"/>
              </a:spcAft>
              <a:buNone/>
            </a:pPr>
            <a:r>
              <a:rPr lang="fi-FI">
                <a:latin typeface="Roboto Mono"/>
                <a:ea typeface="Roboto Mono"/>
                <a:cs typeface="Roboto Mono"/>
                <a:sym typeface="Roboto Mono"/>
              </a:rPr>
              <a:t>rehtori Paijalan ja Rusutjärven koulut,</a:t>
            </a:r>
            <a:endParaRPr>
              <a:latin typeface="Roboto Mono"/>
              <a:ea typeface="Roboto Mono"/>
              <a:cs typeface="Roboto Mono"/>
              <a:sym typeface="Roboto Mono"/>
            </a:endParaRPr>
          </a:p>
          <a:p>
            <a:pPr marL="0" lvl="0" indent="0" algn="l" rtl="0">
              <a:spcBef>
                <a:spcPts val="0"/>
              </a:spcBef>
              <a:spcAft>
                <a:spcPts val="0"/>
              </a:spcAft>
              <a:buNone/>
            </a:pPr>
            <a:r>
              <a:rPr lang="fi-FI">
                <a:latin typeface="Roboto Mono"/>
                <a:ea typeface="Roboto Mono"/>
                <a:cs typeface="Roboto Mono"/>
                <a:sym typeface="Roboto Mono"/>
              </a:rPr>
              <a:t>Tuusula (2021)</a:t>
            </a:r>
            <a:endParaRPr>
              <a:latin typeface="Roboto Mono"/>
              <a:ea typeface="Roboto Mono"/>
              <a:cs typeface="Roboto Mono"/>
              <a:sym typeface="Roboto Mon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6"/>
        <p:cNvGrpSpPr/>
        <p:nvPr/>
      </p:nvGrpSpPr>
      <p:grpSpPr>
        <a:xfrm>
          <a:off x="0" y="0"/>
          <a:ext cx="0" cy="0"/>
          <a:chOff x="0" y="0"/>
          <a:chExt cx="0" cy="0"/>
        </a:xfrm>
      </p:grpSpPr>
      <p:sp>
        <p:nvSpPr>
          <p:cNvPr id="67" name="Google Shape;67;p3"/>
          <p:cNvSpPr/>
          <p:nvPr/>
        </p:nvSpPr>
        <p:spPr>
          <a:xfrm>
            <a:off x="0" y="0"/>
            <a:ext cx="12189001"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5200"/>
              <a:buFont typeface="Calibri"/>
              <a:buNone/>
            </a:pPr>
            <a:endParaRPr sz="60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8" name="Google Shape;68;p3"/>
          <p:cNvSpPr txBox="1">
            <a:spLocks noGrp="1"/>
          </p:cNvSpPr>
          <p:nvPr>
            <p:ph type="title"/>
          </p:nvPr>
        </p:nvSpPr>
        <p:spPr>
          <a:xfrm>
            <a:off x="811067" y="0"/>
            <a:ext cx="10332000" cy="17832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5400"/>
              <a:buFont typeface="Calibri"/>
              <a:buNone/>
            </a:pPr>
            <a:r>
              <a:rPr lang="fi-FI" sz="3500" b="1">
                <a:latin typeface="Roboto Mono"/>
                <a:ea typeface="Roboto Mono"/>
                <a:cs typeface="Roboto Mono"/>
                <a:sym typeface="Roboto Mono"/>
              </a:rPr>
              <a:t>Katsomusaineiden </a:t>
            </a:r>
            <a:endParaRPr sz="3500" b="1">
              <a:latin typeface="Roboto Mono"/>
              <a:ea typeface="Roboto Mono"/>
              <a:cs typeface="Roboto Mono"/>
              <a:sym typeface="Roboto Mono"/>
            </a:endParaRPr>
          </a:p>
          <a:p>
            <a:pPr marL="0" lvl="0" indent="0" algn="l" rtl="0">
              <a:lnSpc>
                <a:spcPct val="90000"/>
              </a:lnSpc>
              <a:spcBef>
                <a:spcPts val="0"/>
              </a:spcBef>
              <a:spcAft>
                <a:spcPts val="0"/>
              </a:spcAft>
              <a:buClr>
                <a:schemeClr val="dk1"/>
              </a:buClr>
              <a:buSzPts val="5400"/>
              <a:buFont typeface="Calibri"/>
              <a:buNone/>
            </a:pPr>
            <a:r>
              <a:rPr lang="fi-FI" sz="3500" b="1">
                <a:latin typeface="Roboto Mono"/>
                <a:ea typeface="Roboto Mono"/>
                <a:cs typeface="Roboto Mono"/>
                <a:sym typeface="Roboto Mono"/>
              </a:rPr>
              <a:t>opetuksen järjestäminen</a:t>
            </a:r>
            <a:endParaRPr sz="3500" b="1">
              <a:latin typeface="Roboto Mono"/>
              <a:ea typeface="Roboto Mono"/>
              <a:cs typeface="Roboto Mono"/>
              <a:sym typeface="Roboto Mono"/>
            </a:endParaRPr>
          </a:p>
        </p:txBody>
      </p:sp>
      <p:sp>
        <p:nvSpPr>
          <p:cNvPr id="69" name="Google Shape;69;p3"/>
          <p:cNvSpPr txBox="1">
            <a:spLocks noGrp="1"/>
          </p:cNvSpPr>
          <p:nvPr>
            <p:ph type="body" idx="1"/>
          </p:nvPr>
        </p:nvSpPr>
        <p:spPr>
          <a:xfrm>
            <a:off x="811075" y="2199625"/>
            <a:ext cx="10122000" cy="40551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1600"/>
              </a:spcBef>
              <a:spcAft>
                <a:spcPts val="0"/>
              </a:spcAft>
              <a:buNone/>
            </a:pPr>
            <a:r>
              <a:rPr lang="fi-FI" sz="2200" b="1">
                <a:solidFill>
                  <a:schemeClr val="dk1"/>
                </a:solidFill>
                <a:latin typeface="Roboto Mono"/>
                <a:ea typeface="Roboto Mono"/>
                <a:cs typeface="Roboto Mono"/>
                <a:sym typeface="Roboto Mono"/>
              </a:rPr>
              <a:t>Perusopetuslain 13§</a:t>
            </a:r>
            <a:endParaRPr sz="2200" b="1">
              <a:solidFill>
                <a:schemeClr val="dk1"/>
              </a:solidFill>
              <a:latin typeface="Roboto Mono"/>
              <a:ea typeface="Roboto Mono"/>
              <a:cs typeface="Roboto Mono"/>
              <a:sym typeface="Roboto Mono"/>
            </a:endParaRPr>
          </a:p>
          <a:p>
            <a:pPr marL="228600" lvl="0" indent="-228600" algn="l" rtl="0">
              <a:lnSpc>
                <a:spcPct val="90000"/>
              </a:lnSpc>
              <a:spcBef>
                <a:spcPts val="1600"/>
              </a:spcBef>
              <a:spcAft>
                <a:spcPts val="0"/>
              </a:spcAft>
              <a:buSzPts val="2200"/>
              <a:buFont typeface="Roboto Mono"/>
              <a:buChar char="●"/>
            </a:pPr>
            <a:r>
              <a:rPr lang="fi-FI" sz="2200">
                <a:solidFill>
                  <a:schemeClr val="dk1"/>
                </a:solidFill>
                <a:latin typeface="Roboto Mono"/>
                <a:ea typeface="Roboto Mono"/>
                <a:cs typeface="Roboto Mono"/>
                <a:sym typeface="Roboto Mono"/>
              </a:rPr>
              <a:t>Uskontokunnasta ei välttämättä voi vielä päätellä oppilaan katsomusainetta. Uskonnollisiin yhdyskuntiin kuulumaton oppilas voi huoltajan pyynnöstä opiskella ev.lut. uskontoa, mutta ev.lut. uskontokuntaan kuuluva ei voi opiskella elämänkatsomustietoa.</a:t>
            </a:r>
            <a:endParaRPr sz="2200">
              <a:solidFill>
                <a:schemeClr val="dk1"/>
              </a:solidFill>
              <a:latin typeface="Roboto Mono"/>
              <a:ea typeface="Roboto Mono"/>
              <a:cs typeface="Roboto Mono"/>
              <a:sym typeface="Roboto Mono"/>
            </a:endParaRPr>
          </a:p>
          <a:p>
            <a:pPr marL="228600" lvl="0" indent="-228600" algn="l" rtl="0">
              <a:lnSpc>
                <a:spcPct val="90000"/>
              </a:lnSpc>
              <a:spcBef>
                <a:spcPts val="1600"/>
              </a:spcBef>
              <a:spcAft>
                <a:spcPts val="0"/>
              </a:spcAft>
              <a:buSzPts val="2200"/>
              <a:buFont typeface="Roboto Mono"/>
              <a:buChar char="●"/>
            </a:pPr>
            <a:r>
              <a:rPr lang="fi-FI" sz="2200">
                <a:solidFill>
                  <a:schemeClr val="dk1"/>
                </a:solidFill>
                <a:latin typeface="Roboto Mono"/>
                <a:ea typeface="Roboto Mono"/>
                <a:cs typeface="Roboto Mono"/>
                <a:sym typeface="Roboto Mono"/>
              </a:rPr>
              <a:t>Oman uskonnon opetusta järjestetään, jos huoltaja pyytää opetuksen järjestämistä ja oppilaita kyseiseen uskonnon opetukseen tulisi vähintään kolme.</a:t>
            </a:r>
            <a:endParaRPr sz="2200">
              <a:solidFill>
                <a:schemeClr val="dk1"/>
              </a:solidFill>
              <a:latin typeface="Roboto Mono"/>
              <a:ea typeface="Roboto Mono"/>
              <a:cs typeface="Roboto Mono"/>
              <a:sym typeface="Roboto Mono"/>
            </a:endParaRPr>
          </a:p>
          <a:p>
            <a:pPr marL="228600" lvl="0" indent="-228600" algn="l" rtl="0">
              <a:lnSpc>
                <a:spcPct val="90000"/>
              </a:lnSpc>
              <a:spcBef>
                <a:spcPts val="1600"/>
              </a:spcBef>
              <a:spcAft>
                <a:spcPts val="0"/>
              </a:spcAft>
              <a:buSzPts val="2200"/>
              <a:buFont typeface="Roboto Mono"/>
              <a:buChar char="●"/>
            </a:pPr>
            <a:r>
              <a:rPr lang="fi-FI" sz="2200">
                <a:solidFill>
                  <a:schemeClr val="dk1"/>
                </a:solidFill>
                <a:latin typeface="Roboto Mono"/>
                <a:ea typeface="Roboto Mono"/>
                <a:cs typeface="Roboto Mono"/>
                <a:sym typeface="Roboto Mono"/>
              </a:rPr>
              <a:t>Jos oppilaan omaa uskontoa ei opeteta, voi oppilas huoltajan pyynnöstä osallistua ev.lut opetukseen tai elämänkatsomustiedon opetukseen.</a:t>
            </a:r>
            <a:endParaRPr sz="2200">
              <a:solidFill>
                <a:schemeClr val="dk1"/>
              </a:solidFill>
              <a:latin typeface="Roboto Mono"/>
              <a:ea typeface="Roboto Mono"/>
              <a:cs typeface="Roboto Mono"/>
              <a:sym typeface="Roboto Mono"/>
            </a:endParaRPr>
          </a:p>
        </p:txBody>
      </p:sp>
      <p:pic>
        <p:nvPicPr>
          <p:cNvPr id="70" name="Google Shape;70;p3"/>
          <p:cNvPicPr preferRelativeResize="0"/>
          <p:nvPr/>
        </p:nvPicPr>
        <p:blipFill rotWithShape="1">
          <a:blip r:embed="rId3">
            <a:alphaModFix/>
          </a:blip>
          <a:srcRect/>
          <a:stretch/>
        </p:blipFill>
        <p:spPr>
          <a:xfrm flipH="1">
            <a:off x="8637802" y="-197650"/>
            <a:ext cx="3225447" cy="322544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4"/>
        <p:cNvGrpSpPr/>
        <p:nvPr/>
      </p:nvGrpSpPr>
      <p:grpSpPr>
        <a:xfrm>
          <a:off x="0" y="0"/>
          <a:ext cx="0" cy="0"/>
          <a:chOff x="0" y="0"/>
          <a:chExt cx="0" cy="0"/>
        </a:xfrm>
      </p:grpSpPr>
      <p:sp>
        <p:nvSpPr>
          <p:cNvPr id="75" name="Google Shape;75;ge6a29584ee_0_0"/>
          <p:cNvSpPr/>
          <p:nvPr/>
        </p:nvSpPr>
        <p:spPr>
          <a:xfrm>
            <a:off x="0" y="0"/>
            <a:ext cx="12189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5200"/>
              <a:buFont typeface="Calibri"/>
              <a:buNone/>
            </a:pPr>
            <a:endParaRPr sz="60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6" name="Google Shape;76;ge6a29584ee_0_0"/>
          <p:cNvSpPr txBox="1">
            <a:spLocks noGrp="1"/>
          </p:cNvSpPr>
          <p:nvPr>
            <p:ph type="title"/>
          </p:nvPr>
        </p:nvSpPr>
        <p:spPr>
          <a:xfrm>
            <a:off x="811067" y="0"/>
            <a:ext cx="10332000" cy="17832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5400"/>
              <a:buFont typeface="Calibri"/>
              <a:buNone/>
            </a:pPr>
            <a:r>
              <a:rPr lang="fi-FI" sz="3500" b="1">
                <a:latin typeface="Roboto Mono"/>
                <a:ea typeface="Roboto Mono"/>
                <a:cs typeface="Roboto Mono"/>
                <a:sym typeface="Roboto Mono"/>
              </a:rPr>
              <a:t>Katsomusaineiden </a:t>
            </a:r>
            <a:endParaRPr sz="3500" b="1">
              <a:latin typeface="Roboto Mono"/>
              <a:ea typeface="Roboto Mono"/>
              <a:cs typeface="Roboto Mono"/>
              <a:sym typeface="Roboto Mono"/>
            </a:endParaRPr>
          </a:p>
          <a:p>
            <a:pPr marL="0" lvl="0" indent="0" algn="l" rtl="0">
              <a:lnSpc>
                <a:spcPct val="90000"/>
              </a:lnSpc>
              <a:spcBef>
                <a:spcPts val="0"/>
              </a:spcBef>
              <a:spcAft>
                <a:spcPts val="0"/>
              </a:spcAft>
              <a:buClr>
                <a:schemeClr val="dk1"/>
              </a:buClr>
              <a:buSzPts val="5400"/>
              <a:buFont typeface="Calibri"/>
              <a:buNone/>
            </a:pPr>
            <a:r>
              <a:rPr lang="fi-FI" sz="3500" b="1">
                <a:latin typeface="Roboto Mono"/>
                <a:ea typeface="Roboto Mono"/>
                <a:cs typeface="Roboto Mono"/>
                <a:sym typeface="Roboto Mono"/>
              </a:rPr>
              <a:t>opetuksen järjestäminen</a:t>
            </a:r>
            <a:endParaRPr sz="3500" b="1">
              <a:latin typeface="Roboto Mono"/>
              <a:ea typeface="Roboto Mono"/>
              <a:cs typeface="Roboto Mono"/>
              <a:sym typeface="Roboto Mono"/>
            </a:endParaRPr>
          </a:p>
        </p:txBody>
      </p:sp>
      <p:sp>
        <p:nvSpPr>
          <p:cNvPr id="77" name="Google Shape;77;ge6a29584ee_0_0"/>
          <p:cNvSpPr txBox="1">
            <a:spLocks noGrp="1"/>
          </p:cNvSpPr>
          <p:nvPr>
            <p:ph type="body" idx="1"/>
          </p:nvPr>
        </p:nvSpPr>
        <p:spPr>
          <a:xfrm>
            <a:off x="811075" y="2199625"/>
            <a:ext cx="10122000" cy="40551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1600"/>
              </a:spcBef>
              <a:spcAft>
                <a:spcPts val="0"/>
              </a:spcAft>
              <a:buNone/>
            </a:pPr>
            <a:r>
              <a:rPr lang="fi-FI" sz="2200" b="1" dirty="0">
                <a:solidFill>
                  <a:schemeClr val="dk1"/>
                </a:solidFill>
                <a:latin typeface="Roboto Mono"/>
                <a:ea typeface="Roboto Mono"/>
                <a:cs typeface="Roboto Mono"/>
                <a:sym typeface="Roboto Mono"/>
              </a:rPr>
              <a:t>Perusopetuslain 5§</a:t>
            </a:r>
            <a:endParaRPr sz="2200" b="1" dirty="0">
              <a:solidFill>
                <a:schemeClr val="dk1"/>
              </a:solidFill>
              <a:latin typeface="Roboto Mono"/>
              <a:ea typeface="Roboto Mono"/>
              <a:cs typeface="Roboto Mono"/>
              <a:sym typeface="Roboto Mono"/>
            </a:endParaRPr>
          </a:p>
          <a:p>
            <a:pPr marL="228600" lvl="0" indent="-228600" algn="l" rtl="0">
              <a:lnSpc>
                <a:spcPct val="90000"/>
              </a:lnSpc>
              <a:spcBef>
                <a:spcPts val="1600"/>
              </a:spcBef>
              <a:spcAft>
                <a:spcPts val="0"/>
              </a:spcAft>
              <a:buSzPts val="2200"/>
              <a:buFont typeface="Roboto Mono"/>
              <a:buChar char="●"/>
            </a:pPr>
            <a:r>
              <a:rPr lang="fi-FI" sz="2200" dirty="0">
                <a:solidFill>
                  <a:schemeClr val="dk1"/>
                </a:solidFill>
                <a:latin typeface="Roboto Mono"/>
                <a:ea typeface="Roboto Mono"/>
                <a:cs typeface="Roboto Mono"/>
                <a:sym typeface="Roboto Mono"/>
              </a:rPr>
              <a:t>Perusopetusasetuksen mukaan, jos oppilas ei osallistu enemmistön uskonnon tai elämänkatsomustiedon opetukseen eikä oppilaan omaa uskontoa tai elämänkatsomustietoa opeteta opetuksen järjestäjän kouluissa, hänelle järjestetään muuta opetusta tai ohjattua toimintaa. Tämä voi olla tarpeen mukaan esimerkiksi matematiikkaa tai S2-opetusta. Oppilas voi osallistua koulun järjestämän muun opetuksen tai ohjatun toiminnan sijasta oman uskonnollisen yhdyskuntansa antamaan opetukseen. Tällöin oppilaan saaman kouluopetuksen määrä voi alittaa säädetyn opetuksen kokonaistuntimäärän. Yhdyskunnan antama opetus ei ole opetussuunnitelman mukaista koulujen katsomusopetusta, eikä sitä merkitä todistukseen uskonto/elämänkatsomustieto -kohtaan. Yhdyskunnan antamasta opetuksesta ei anneta arvosanaa.</a:t>
            </a:r>
            <a:endParaRPr sz="2200" dirty="0">
              <a:solidFill>
                <a:schemeClr val="dk1"/>
              </a:solidFill>
              <a:latin typeface="Roboto Mono"/>
              <a:ea typeface="Roboto Mono"/>
              <a:cs typeface="Roboto Mono"/>
              <a:sym typeface="Roboto Mono"/>
            </a:endParaRPr>
          </a:p>
        </p:txBody>
      </p:sp>
      <p:pic>
        <p:nvPicPr>
          <p:cNvPr id="78" name="Google Shape;78;ge6a29584ee_0_0"/>
          <p:cNvPicPr preferRelativeResize="0"/>
          <p:nvPr/>
        </p:nvPicPr>
        <p:blipFill rotWithShape="1">
          <a:blip r:embed="rId3">
            <a:alphaModFix/>
          </a:blip>
          <a:srcRect/>
          <a:stretch/>
        </p:blipFill>
        <p:spPr>
          <a:xfrm flipH="1">
            <a:off x="8637802" y="-197650"/>
            <a:ext cx="3225447" cy="322544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2"/>
        <p:cNvGrpSpPr/>
        <p:nvPr/>
      </p:nvGrpSpPr>
      <p:grpSpPr>
        <a:xfrm>
          <a:off x="0" y="0"/>
          <a:ext cx="0" cy="0"/>
          <a:chOff x="0" y="0"/>
          <a:chExt cx="0" cy="0"/>
        </a:xfrm>
      </p:grpSpPr>
      <p:sp>
        <p:nvSpPr>
          <p:cNvPr id="83" name="Google Shape;83;ge174ed10d6_0_9"/>
          <p:cNvSpPr/>
          <p:nvPr/>
        </p:nvSpPr>
        <p:spPr>
          <a:xfrm>
            <a:off x="0" y="0"/>
            <a:ext cx="12189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5200"/>
              <a:buFont typeface="Calibri"/>
              <a:buNone/>
            </a:pPr>
            <a:endParaRPr sz="60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4" name="Google Shape;84;ge174ed10d6_0_9"/>
          <p:cNvSpPr txBox="1">
            <a:spLocks noGrp="1"/>
          </p:cNvSpPr>
          <p:nvPr>
            <p:ph type="title"/>
          </p:nvPr>
        </p:nvSpPr>
        <p:spPr>
          <a:xfrm>
            <a:off x="811076" y="0"/>
            <a:ext cx="11507700" cy="17832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4860"/>
              <a:buFont typeface="Calibri"/>
              <a:buNone/>
            </a:pPr>
            <a:r>
              <a:rPr lang="fi-FI" sz="3500" b="1">
                <a:latin typeface="Roboto Mono"/>
                <a:ea typeface="Roboto Mono"/>
                <a:cs typeface="Roboto Mono"/>
                <a:sym typeface="Roboto Mono"/>
              </a:rPr>
              <a:t>Käytännön vinkkejä katsomusaineiden opetuksen järjestämiseen</a:t>
            </a:r>
            <a:endParaRPr sz="3500" b="1">
              <a:latin typeface="Roboto Mono"/>
              <a:ea typeface="Roboto Mono"/>
              <a:cs typeface="Roboto Mono"/>
              <a:sym typeface="Roboto Mono"/>
            </a:endParaRPr>
          </a:p>
        </p:txBody>
      </p:sp>
      <p:pic>
        <p:nvPicPr>
          <p:cNvPr id="85" name="Google Shape;85;ge174ed10d6_0_9"/>
          <p:cNvPicPr preferRelativeResize="0"/>
          <p:nvPr/>
        </p:nvPicPr>
        <p:blipFill rotWithShape="1">
          <a:blip r:embed="rId3">
            <a:alphaModFix/>
          </a:blip>
          <a:srcRect/>
          <a:stretch/>
        </p:blipFill>
        <p:spPr>
          <a:xfrm>
            <a:off x="8298475" y="1924450"/>
            <a:ext cx="3796350" cy="3796374"/>
          </a:xfrm>
          <a:prstGeom prst="rect">
            <a:avLst/>
          </a:prstGeom>
          <a:noFill/>
          <a:ln>
            <a:noFill/>
          </a:ln>
        </p:spPr>
      </p:pic>
      <p:sp>
        <p:nvSpPr>
          <p:cNvPr id="86" name="Google Shape;86;ge174ed10d6_0_9"/>
          <p:cNvSpPr txBox="1">
            <a:spLocks noGrp="1"/>
          </p:cNvSpPr>
          <p:nvPr>
            <p:ph type="body" idx="1"/>
          </p:nvPr>
        </p:nvSpPr>
        <p:spPr>
          <a:xfrm>
            <a:off x="811075" y="2200275"/>
            <a:ext cx="7854600" cy="4149600"/>
          </a:xfrm>
          <a:prstGeom prst="rect">
            <a:avLst/>
          </a:prstGeom>
          <a:noFill/>
          <a:ln>
            <a:noFill/>
          </a:ln>
        </p:spPr>
        <p:txBody>
          <a:bodyPr spcFirstLastPara="1" wrap="square" lIns="91425" tIns="45700" rIns="91425" bIns="45700" anchor="t" anchorCtr="0">
            <a:normAutofit/>
          </a:bodyPr>
          <a:lstStyle/>
          <a:p>
            <a:pPr marL="457200" lvl="0" indent="-336867" algn="l" rtl="0">
              <a:lnSpc>
                <a:spcPct val="90000"/>
              </a:lnSpc>
              <a:spcBef>
                <a:spcPts val="1600"/>
              </a:spcBef>
              <a:spcAft>
                <a:spcPts val="0"/>
              </a:spcAft>
              <a:buClr>
                <a:schemeClr val="dk1"/>
              </a:buClr>
              <a:buSzPct val="100000"/>
              <a:buFont typeface="Roboto Mono"/>
              <a:buChar char="●"/>
            </a:pPr>
            <a:r>
              <a:rPr lang="fi-FI" sz="1800" dirty="0">
                <a:solidFill>
                  <a:schemeClr val="dk1"/>
                </a:solidFill>
                <a:latin typeface="Roboto Mono"/>
                <a:ea typeface="Roboto Mono"/>
                <a:cs typeface="Roboto Mono"/>
                <a:sym typeface="Roboto Mono"/>
              </a:rPr>
              <a:t>Pidä Primus ajantasalla oppilaiden katsomusaineiden osalta.</a:t>
            </a:r>
            <a:endParaRPr sz="1800" dirty="0">
              <a:solidFill>
                <a:schemeClr val="dk1"/>
              </a:solidFill>
              <a:latin typeface="Roboto Mono"/>
              <a:ea typeface="Roboto Mono"/>
              <a:cs typeface="Roboto Mono"/>
              <a:sym typeface="Roboto Mono"/>
            </a:endParaRPr>
          </a:p>
          <a:p>
            <a:pPr marL="457200" lvl="0" indent="-336867" algn="l" rtl="0">
              <a:lnSpc>
                <a:spcPct val="90000"/>
              </a:lnSpc>
              <a:spcBef>
                <a:spcPts val="0"/>
              </a:spcBef>
              <a:spcAft>
                <a:spcPts val="0"/>
              </a:spcAft>
              <a:buClr>
                <a:schemeClr val="dk1"/>
              </a:buClr>
              <a:buSzPct val="100000"/>
              <a:buFont typeface="Roboto Mono"/>
              <a:buChar char="●"/>
            </a:pPr>
            <a:r>
              <a:rPr lang="fi-FI" sz="1800" dirty="0">
                <a:solidFill>
                  <a:schemeClr val="dk1"/>
                </a:solidFill>
                <a:latin typeface="Roboto Mono"/>
                <a:ea typeface="Roboto Mono"/>
                <a:cs typeface="Roboto Mono"/>
                <a:sym typeface="Roboto Mono"/>
              </a:rPr>
              <a:t>Oppilasilmoituslomakkeessa on syytä kysyä oppilaan katsomusainetta.</a:t>
            </a:r>
            <a:endParaRPr sz="1800" dirty="0">
              <a:solidFill>
                <a:schemeClr val="dk1"/>
              </a:solidFill>
              <a:latin typeface="Roboto Mono"/>
              <a:ea typeface="Roboto Mono"/>
              <a:cs typeface="Roboto Mono"/>
              <a:sym typeface="Roboto Mono"/>
            </a:endParaRPr>
          </a:p>
          <a:p>
            <a:pPr marL="457200" lvl="0" indent="-336867" algn="l" rtl="0">
              <a:lnSpc>
                <a:spcPct val="90000"/>
              </a:lnSpc>
              <a:spcBef>
                <a:spcPts val="0"/>
              </a:spcBef>
              <a:spcAft>
                <a:spcPts val="0"/>
              </a:spcAft>
              <a:buClr>
                <a:schemeClr val="dk1"/>
              </a:buClr>
              <a:buSzPct val="100000"/>
              <a:buFont typeface="Roboto Mono"/>
              <a:buChar char="●"/>
            </a:pPr>
            <a:r>
              <a:rPr lang="fi-FI" sz="1800" dirty="0">
                <a:solidFill>
                  <a:schemeClr val="dk1"/>
                </a:solidFill>
                <a:latin typeface="Roboto Mono"/>
                <a:ea typeface="Roboto Mono"/>
                <a:cs typeface="Roboto Mono"/>
                <a:sym typeface="Roboto Mono"/>
              </a:rPr>
              <a:t>Harvinaisempien uskontojen opetuksessa kannattaa tehdä useamman koulun välistä yhteistyötä. Kolmen oppilaan sääntö koskee opetuksen järjestäjän koulua kokonaisuutena.</a:t>
            </a:r>
            <a:br>
              <a:rPr lang="fi-FI" sz="1800" dirty="0">
                <a:solidFill>
                  <a:schemeClr val="dk1"/>
                </a:solidFill>
                <a:latin typeface="Roboto Mono"/>
                <a:ea typeface="Roboto Mono"/>
                <a:cs typeface="Roboto Mono"/>
                <a:sym typeface="Roboto Mono"/>
              </a:rPr>
            </a:br>
            <a:r>
              <a:rPr lang="fi-FI" sz="1800" dirty="0">
                <a:solidFill>
                  <a:schemeClr val="dk1"/>
                </a:solidFill>
                <a:latin typeface="Roboto Mono"/>
                <a:ea typeface="Roboto Mono"/>
                <a:cs typeface="Roboto Mono"/>
                <a:sym typeface="Roboto Mono"/>
              </a:rPr>
              <a:t> → Koulukuljetus on usein halvempaa kuin omien tuntien pitäminen pienelle ryhmälle.</a:t>
            </a:r>
            <a:endParaRPr sz="1800" dirty="0">
              <a:solidFill>
                <a:schemeClr val="dk1"/>
              </a:solidFill>
              <a:latin typeface="Roboto Mono"/>
              <a:ea typeface="Roboto Mono"/>
              <a:cs typeface="Roboto Mono"/>
              <a:sym typeface="Roboto Mono"/>
            </a:endParaRPr>
          </a:p>
          <a:p>
            <a:pPr marL="457200" lvl="0" indent="-336867" algn="l" rtl="0">
              <a:lnSpc>
                <a:spcPct val="90000"/>
              </a:lnSpc>
              <a:spcBef>
                <a:spcPts val="0"/>
              </a:spcBef>
              <a:spcAft>
                <a:spcPts val="0"/>
              </a:spcAft>
              <a:buClr>
                <a:schemeClr val="dk1"/>
              </a:buClr>
              <a:buSzPct val="100000"/>
              <a:buFont typeface="Roboto Mono"/>
              <a:buChar char="●"/>
            </a:pPr>
            <a:r>
              <a:rPr lang="fi-FI" sz="1800" dirty="0">
                <a:solidFill>
                  <a:schemeClr val="dk1"/>
                </a:solidFill>
                <a:latin typeface="Roboto Mono"/>
                <a:ea typeface="Roboto Mono"/>
                <a:cs typeface="Roboto Mono"/>
                <a:sym typeface="Roboto Mono"/>
              </a:rPr>
              <a:t>Edellä mainittu edellyttää katsomusaineiden palkittamista lukujärjestykseen yhteistyötä tekevissä kouluissa.</a:t>
            </a:r>
            <a:endParaRPr sz="1800" dirty="0">
              <a:solidFill>
                <a:schemeClr val="dk1"/>
              </a:solidFill>
              <a:latin typeface="Roboto Mono"/>
              <a:ea typeface="Roboto Mono"/>
              <a:cs typeface="Roboto Mono"/>
              <a:sym typeface="Roboto Mono"/>
            </a:endParaRPr>
          </a:p>
          <a:p>
            <a:pPr marL="457200" lvl="0" indent="-336867" algn="l" rtl="0">
              <a:lnSpc>
                <a:spcPct val="90000"/>
              </a:lnSpc>
              <a:spcBef>
                <a:spcPts val="0"/>
              </a:spcBef>
              <a:spcAft>
                <a:spcPts val="0"/>
              </a:spcAft>
              <a:buClr>
                <a:schemeClr val="dk1"/>
              </a:buClr>
              <a:buSzPct val="100000"/>
              <a:buFont typeface="Roboto Mono"/>
              <a:buChar char="●"/>
            </a:pPr>
            <a:r>
              <a:rPr lang="fi-FI" sz="1800" dirty="0">
                <a:solidFill>
                  <a:schemeClr val="dk1"/>
                </a:solidFill>
                <a:latin typeface="Roboto Mono"/>
                <a:ea typeface="Roboto Mono"/>
                <a:cs typeface="Roboto Mono"/>
                <a:sym typeface="Roboto Mono"/>
              </a:rPr>
              <a:t>Onko eri katsomusaineiden sisällöissä niin paljon samaa, että osa alakoulun katsomusaineiden tunneista voidaan pitää jakautumatta erikseen uskontotunneille ja elämänkatsomustietoon? Tällöin tulee pitää huolta siitä, että opetus noudattaa yhdessä pidettävien tuntien osalta kaikkia opetussuunnitelmia ja että opettajalla on kelpoisuus opettaa kaikkia näitä oppiaineita ja oppimääriä.</a:t>
            </a:r>
            <a:endParaRPr sz="1800" dirty="0">
              <a:solidFill>
                <a:schemeClr val="dk1"/>
              </a:solidFill>
              <a:latin typeface="Roboto Mono"/>
              <a:ea typeface="Roboto Mono"/>
              <a:cs typeface="Roboto Mono"/>
              <a:sym typeface="Roboto Mon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0"/>
        <p:cNvGrpSpPr/>
        <p:nvPr/>
      </p:nvGrpSpPr>
      <p:grpSpPr>
        <a:xfrm>
          <a:off x="0" y="0"/>
          <a:ext cx="0" cy="0"/>
          <a:chOff x="0" y="0"/>
          <a:chExt cx="0" cy="0"/>
        </a:xfrm>
      </p:grpSpPr>
      <p:sp>
        <p:nvSpPr>
          <p:cNvPr id="91" name="Google Shape;91;ge174ed10d6_0_19"/>
          <p:cNvSpPr/>
          <p:nvPr/>
        </p:nvSpPr>
        <p:spPr>
          <a:xfrm>
            <a:off x="-133150" y="0"/>
            <a:ext cx="12189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5200"/>
              <a:buFont typeface="Calibri"/>
              <a:buNone/>
            </a:pPr>
            <a:endParaRPr sz="60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2" name="Google Shape;92;ge174ed10d6_0_19"/>
          <p:cNvSpPr txBox="1">
            <a:spLocks noGrp="1"/>
          </p:cNvSpPr>
          <p:nvPr>
            <p:ph type="title"/>
          </p:nvPr>
        </p:nvSpPr>
        <p:spPr>
          <a:xfrm>
            <a:off x="761151" y="0"/>
            <a:ext cx="11507700" cy="17832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4860"/>
              <a:buFont typeface="Calibri"/>
              <a:buNone/>
            </a:pPr>
            <a:r>
              <a:rPr lang="fi-FI" sz="3520" b="1" dirty="0">
                <a:latin typeface="Roboto Mono"/>
                <a:ea typeface="Roboto Mono"/>
                <a:cs typeface="Roboto Mono"/>
                <a:sym typeface="Roboto Mono"/>
              </a:rPr>
              <a:t>Uskonnolliset tilaisuudet ja niille vaihtoehtoinen ohjelma</a:t>
            </a:r>
            <a:endParaRPr sz="1990" b="1" dirty="0">
              <a:latin typeface="Roboto Mono"/>
              <a:ea typeface="Roboto Mono"/>
              <a:cs typeface="Roboto Mono"/>
              <a:sym typeface="Roboto Mono"/>
            </a:endParaRPr>
          </a:p>
        </p:txBody>
      </p:sp>
      <p:pic>
        <p:nvPicPr>
          <p:cNvPr id="93" name="Google Shape;93;ge174ed10d6_0_19"/>
          <p:cNvPicPr preferRelativeResize="0"/>
          <p:nvPr/>
        </p:nvPicPr>
        <p:blipFill>
          <a:blip r:embed="rId3">
            <a:alphaModFix/>
          </a:blip>
          <a:stretch>
            <a:fillRect/>
          </a:stretch>
        </p:blipFill>
        <p:spPr>
          <a:xfrm flipH="1">
            <a:off x="-1809875" y="2321125"/>
            <a:ext cx="4734126" cy="4102226"/>
          </a:xfrm>
          <a:prstGeom prst="rect">
            <a:avLst/>
          </a:prstGeom>
          <a:noFill/>
          <a:ln>
            <a:noFill/>
          </a:ln>
        </p:spPr>
      </p:pic>
      <p:sp>
        <p:nvSpPr>
          <p:cNvPr id="94" name="Google Shape;94;ge174ed10d6_0_19"/>
          <p:cNvSpPr txBox="1">
            <a:spLocks noGrp="1"/>
          </p:cNvSpPr>
          <p:nvPr>
            <p:ph type="body" idx="1"/>
          </p:nvPr>
        </p:nvSpPr>
        <p:spPr>
          <a:xfrm>
            <a:off x="3381450" y="2092125"/>
            <a:ext cx="8368500" cy="4149600"/>
          </a:xfrm>
          <a:prstGeom prst="rect">
            <a:avLst/>
          </a:prstGeom>
          <a:noFill/>
          <a:ln>
            <a:noFill/>
          </a:ln>
        </p:spPr>
        <p:txBody>
          <a:bodyPr spcFirstLastPara="1" wrap="square" lIns="91425" tIns="45700" rIns="91425" bIns="45700" anchor="t" anchorCtr="0">
            <a:normAutofit fontScale="62500" lnSpcReduction="20000"/>
          </a:bodyPr>
          <a:lstStyle/>
          <a:p>
            <a:pPr marL="457200" lvl="0" indent="-291465" algn="l" rtl="0">
              <a:spcBef>
                <a:spcPts val="1000"/>
              </a:spcBef>
              <a:spcAft>
                <a:spcPts val="0"/>
              </a:spcAft>
              <a:buSzPct val="75000"/>
              <a:buFont typeface="Roboto Mono"/>
              <a:buChar char="●"/>
            </a:pPr>
            <a:r>
              <a:rPr lang="fi-FI" dirty="0">
                <a:solidFill>
                  <a:schemeClr val="dk1"/>
                </a:solidFill>
                <a:latin typeface="Roboto Mono"/>
                <a:ea typeface="Roboto Mono"/>
                <a:cs typeface="Roboto Mono"/>
                <a:sym typeface="Roboto Mono"/>
              </a:rPr>
              <a:t>Koulun ennakkoon tiedossa olevista uskonnollisista tilaisuuksista ja niille vaihtoehtoisesta ohjelmasta kannattaa laatia tiedote ja lähettää se huoltajille heti lukuvuoden alussa.</a:t>
            </a:r>
            <a:endParaRPr dirty="0">
              <a:solidFill>
                <a:schemeClr val="dk1"/>
              </a:solidFill>
              <a:latin typeface="Roboto Mono"/>
              <a:ea typeface="Roboto Mono"/>
              <a:cs typeface="Roboto Mono"/>
              <a:sym typeface="Roboto Mono"/>
            </a:endParaRPr>
          </a:p>
          <a:p>
            <a:pPr marL="457200" lvl="0" indent="-291465" algn="l" rtl="0">
              <a:spcBef>
                <a:spcPts val="1000"/>
              </a:spcBef>
              <a:spcAft>
                <a:spcPts val="0"/>
              </a:spcAft>
              <a:buSzPct val="75000"/>
              <a:buFont typeface="Roboto Mono"/>
              <a:buChar char="●"/>
            </a:pPr>
            <a:r>
              <a:rPr lang="fi-FI" dirty="0">
                <a:solidFill>
                  <a:schemeClr val="dk1"/>
                </a:solidFill>
                <a:latin typeface="Roboto Mono"/>
                <a:ea typeface="Roboto Mono"/>
                <a:cs typeface="Roboto Mono"/>
                <a:sym typeface="Roboto Mono"/>
              </a:rPr>
              <a:t>Tämän jälkeen oppilastietolomakkeet, joissa kysytään muiden asioiden ohessa oppilaan osallistumista koulun uskonnollisiin tilaisuuksiin, lähetetään koteihin tarkistettavaksi. Huom! Ev.lut.uskontokuntaan kuuluvallakaan ei ole velvollisuutta osallistua uskonnollisiin tilaisuuksiin.</a:t>
            </a:r>
            <a:endParaRPr dirty="0">
              <a:solidFill>
                <a:schemeClr val="dk1"/>
              </a:solidFill>
              <a:latin typeface="Roboto Mono"/>
              <a:ea typeface="Roboto Mono"/>
              <a:cs typeface="Roboto Mono"/>
              <a:sym typeface="Roboto Mono"/>
            </a:endParaRPr>
          </a:p>
          <a:p>
            <a:pPr marL="457200" lvl="0" indent="-291465" algn="l" rtl="0">
              <a:spcBef>
                <a:spcPts val="1000"/>
              </a:spcBef>
              <a:spcAft>
                <a:spcPts val="0"/>
              </a:spcAft>
              <a:buSzPct val="75000"/>
              <a:buFont typeface="Roboto Mono"/>
              <a:buChar char="●"/>
            </a:pPr>
            <a:r>
              <a:rPr lang="fi-FI" dirty="0">
                <a:solidFill>
                  <a:schemeClr val="dk1"/>
                </a:solidFill>
                <a:latin typeface="Roboto Mono"/>
                <a:ea typeface="Roboto Mono"/>
                <a:cs typeface="Roboto Mono"/>
                <a:sym typeface="Roboto Mono"/>
              </a:rPr>
              <a:t>Jos koulussa järjestetään tiedotteessa esiteltyjen lisäksi muita uskonnollisia tilaisuuksia, on niistä sekä vaihtoehtoisesta ohjelmasta syytä tiedottaa erikseen, jotta huoltajat voivat halutessaan tehdä niihin liittyen uuden erillisen valinnan.</a:t>
            </a:r>
            <a:endParaRPr dirty="0">
              <a:solidFill>
                <a:schemeClr val="dk1"/>
              </a:solidFill>
              <a:latin typeface="Roboto Mono"/>
              <a:ea typeface="Roboto Mono"/>
              <a:cs typeface="Roboto Mono"/>
              <a:sym typeface="Roboto Mono"/>
            </a:endParaRPr>
          </a:p>
          <a:p>
            <a:pPr marL="457200" lvl="0" indent="-291465" algn="l" rtl="0">
              <a:spcBef>
                <a:spcPts val="1000"/>
              </a:spcBef>
              <a:spcAft>
                <a:spcPts val="0"/>
              </a:spcAft>
              <a:buSzPct val="75000"/>
              <a:buFont typeface="Roboto Mono"/>
              <a:buChar char="●"/>
            </a:pPr>
            <a:r>
              <a:rPr lang="fi-FI" dirty="0">
                <a:solidFill>
                  <a:schemeClr val="dk1"/>
                </a:solidFill>
                <a:latin typeface="Roboto Mono"/>
                <a:ea typeface="Roboto Mono"/>
                <a:cs typeface="Roboto Mono"/>
                <a:sym typeface="Roboto Mono"/>
              </a:rPr>
              <a:t>Uskonnolliselle tilaisuudelle vaihtoehtoisen ohjelman tulisi olla uskonnollista sisältöä lukuun ottamatta mahdollisimman </a:t>
            </a:r>
            <a:r>
              <a:rPr lang="fi-FI" sz="2500" dirty="0">
                <a:solidFill>
                  <a:schemeClr val="dk1"/>
                </a:solidFill>
                <a:latin typeface="Roboto Mono"/>
                <a:ea typeface="Roboto Mono"/>
                <a:cs typeface="Roboto Mono"/>
                <a:sym typeface="Roboto Mono"/>
              </a:rPr>
              <a:t>samankaltaista</a:t>
            </a:r>
            <a:r>
              <a:rPr lang="fi-FI" dirty="0">
                <a:solidFill>
                  <a:schemeClr val="dk1"/>
                </a:solidFill>
                <a:latin typeface="Roboto Mono"/>
                <a:ea typeface="Roboto Mono"/>
                <a:cs typeface="Roboto Mono"/>
                <a:sym typeface="Roboto Mono"/>
              </a:rPr>
              <a:t> kohteena olevan ohjelman kanssa. Tässä on käytettävä maalaisjärkeä. Kirjauksen tarkoituksena on ehkäistä epätasa-arvoinen tilanne. Jos toinen ohjelma on esimerkiksi musiikkiesitys, ei tätä korvaava ohjelma voi olla matematiikan lisätehtävien tekemistä.</a:t>
            </a:r>
            <a:endParaRPr dirty="0">
              <a:solidFill>
                <a:schemeClr val="dk1"/>
              </a:solidFill>
              <a:latin typeface="Roboto Mono"/>
              <a:ea typeface="Roboto Mono"/>
              <a:cs typeface="Roboto Mono"/>
              <a:sym typeface="Roboto Mono"/>
            </a:endParaRPr>
          </a:p>
          <a:p>
            <a:pPr marL="457200" lvl="0" indent="-291465" algn="l" rtl="0">
              <a:spcBef>
                <a:spcPts val="1000"/>
              </a:spcBef>
              <a:spcAft>
                <a:spcPts val="0"/>
              </a:spcAft>
              <a:buSzPct val="75000"/>
              <a:buFont typeface="Roboto Mono"/>
              <a:buChar char="●"/>
            </a:pPr>
            <a:r>
              <a:rPr lang="fi-FI" dirty="0">
                <a:solidFill>
                  <a:schemeClr val="dk1"/>
                </a:solidFill>
                <a:latin typeface="Roboto Mono"/>
                <a:ea typeface="Roboto Mono"/>
                <a:cs typeface="Roboto Mono"/>
                <a:sym typeface="Roboto Mono"/>
              </a:rPr>
              <a:t>Jos koulussa pidetään uskonnollisia päivänavauksia, on syytä varmistaa, ettei samaa tilaisuutta käytetä esimerkiksi tiedotuksen, yleisen keskustelun tai vaikka yhteishengen nostatuksen areenana, sillä tilaisuuteen eivät osallistu kaikki oppilaat.</a:t>
            </a:r>
            <a:endParaRPr dirty="0">
              <a:solidFill>
                <a:schemeClr val="dk1"/>
              </a:solidFill>
              <a:latin typeface="Roboto Mono"/>
              <a:ea typeface="Roboto Mono"/>
              <a:cs typeface="Roboto Mono"/>
              <a:sym typeface="Roboto Mon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8"/>
        <p:cNvGrpSpPr/>
        <p:nvPr/>
      </p:nvGrpSpPr>
      <p:grpSpPr>
        <a:xfrm>
          <a:off x="0" y="0"/>
          <a:ext cx="0" cy="0"/>
          <a:chOff x="0" y="0"/>
          <a:chExt cx="0" cy="0"/>
        </a:xfrm>
      </p:grpSpPr>
      <p:sp>
        <p:nvSpPr>
          <p:cNvPr id="99" name="Google Shape;99;p4"/>
          <p:cNvSpPr txBox="1">
            <a:spLocks noGrp="1"/>
          </p:cNvSpPr>
          <p:nvPr>
            <p:ph type="body" idx="1"/>
          </p:nvPr>
        </p:nvSpPr>
        <p:spPr>
          <a:xfrm>
            <a:off x="710525" y="916600"/>
            <a:ext cx="8279363" cy="2813400"/>
          </a:xfrm>
          <a:prstGeom prst="rect">
            <a:avLst/>
          </a:prstGeom>
          <a:noFill/>
          <a:ln>
            <a:noFill/>
          </a:ln>
        </p:spPr>
        <p:txBody>
          <a:bodyPr spcFirstLastPara="1" wrap="square" lIns="91425" tIns="45700" rIns="91425" bIns="45700" anchor="t" anchorCtr="0">
            <a:normAutofit/>
          </a:bodyPr>
          <a:lstStyle/>
          <a:p>
            <a:pPr marL="0" lvl="0" indent="0" algn="l" rtl="0">
              <a:lnSpc>
                <a:spcPct val="70000"/>
              </a:lnSpc>
              <a:spcBef>
                <a:spcPts val="1000"/>
              </a:spcBef>
              <a:spcAft>
                <a:spcPts val="0"/>
              </a:spcAft>
              <a:buSzPts val="1018"/>
              <a:buNone/>
            </a:pPr>
            <a:endParaRPr sz="2120" dirty="0"/>
          </a:p>
          <a:p>
            <a:pPr marL="0" lvl="0" indent="0" algn="l" rtl="0">
              <a:lnSpc>
                <a:spcPct val="115000"/>
              </a:lnSpc>
              <a:spcBef>
                <a:spcPts val="0"/>
              </a:spcBef>
              <a:spcAft>
                <a:spcPts val="0"/>
              </a:spcAft>
              <a:buClr>
                <a:schemeClr val="dk1"/>
              </a:buClr>
              <a:buSzPts val="1100"/>
              <a:buFont typeface="Arial"/>
              <a:buNone/>
            </a:pPr>
            <a:r>
              <a:rPr lang="fi-FI" sz="2450" dirty="0">
                <a:solidFill>
                  <a:srgbClr val="212529"/>
                </a:solidFill>
                <a:latin typeface="Roboto Mono"/>
                <a:ea typeface="Roboto Mono"/>
                <a:cs typeface="Roboto Mono"/>
                <a:sym typeface="Roboto Mono"/>
              </a:rPr>
              <a:t>Jos olet epävarma, kannattaako jostain katsomusaineisiin tai uskonnollisiin tilaisuuksiin liittyvästä asiasta tiedottaa tai kysyä, tee se. Avoimuus ja keskustelevuus välittävät arvostusta ja kunnioitusta!</a:t>
            </a:r>
            <a:endParaRPr sz="3120" dirty="0">
              <a:latin typeface="Roboto Mono"/>
              <a:ea typeface="Roboto Mono"/>
              <a:cs typeface="Roboto Mono"/>
              <a:sym typeface="Roboto Mono"/>
            </a:endParaRPr>
          </a:p>
        </p:txBody>
      </p:sp>
      <p:pic>
        <p:nvPicPr>
          <p:cNvPr id="100" name="Google Shape;100;p4"/>
          <p:cNvPicPr preferRelativeResize="0"/>
          <p:nvPr/>
        </p:nvPicPr>
        <p:blipFill rotWithShape="1">
          <a:blip r:embed="rId3">
            <a:alphaModFix/>
          </a:blip>
          <a:srcRect/>
          <a:stretch/>
        </p:blipFill>
        <p:spPr>
          <a:xfrm>
            <a:off x="-643973" y="3986520"/>
            <a:ext cx="4002226" cy="4002226"/>
          </a:xfrm>
          <a:prstGeom prst="rect">
            <a:avLst/>
          </a:prstGeom>
          <a:noFill/>
          <a:ln>
            <a:noFill/>
          </a:ln>
        </p:spPr>
      </p:pic>
      <p:pic>
        <p:nvPicPr>
          <p:cNvPr id="101" name="Google Shape;101;p4"/>
          <p:cNvPicPr preferRelativeResize="0"/>
          <p:nvPr/>
        </p:nvPicPr>
        <p:blipFill rotWithShape="1">
          <a:blip r:embed="rId3">
            <a:alphaModFix/>
          </a:blip>
          <a:srcRect/>
          <a:stretch/>
        </p:blipFill>
        <p:spPr>
          <a:xfrm rot="10800000">
            <a:off x="9882477" y="-1361480"/>
            <a:ext cx="4002226" cy="4002226"/>
          </a:xfrm>
          <a:prstGeom prst="rect">
            <a:avLst/>
          </a:prstGeom>
          <a:noFill/>
          <a:ln>
            <a:noFill/>
          </a:ln>
        </p:spPr>
      </p:pic>
      <p:sp>
        <p:nvSpPr>
          <p:cNvPr id="102" name="Google Shape;102;p4"/>
          <p:cNvSpPr txBox="1"/>
          <p:nvPr/>
        </p:nvSpPr>
        <p:spPr>
          <a:xfrm>
            <a:off x="3829216" y="4482569"/>
            <a:ext cx="7729210" cy="1458831"/>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fi-FI" sz="2400" b="1" dirty="0">
                <a:solidFill>
                  <a:srgbClr val="212529"/>
                </a:solidFill>
                <a:latin typeface="Roboto Mono"/>
                <a:ea typeface="Roboto Mono"/>
                <a:cs typeface="Roboto Mono"/>
                <a:sym typeface="Roboto Mono"/>
              </a:rPr>
              <a:t>“Mikään kulttuuri ei voi selviytyä, jos se haluaa sulkea muut ulkopuolelle.”</a:t>
            </a:r>
            <a:br>
              <a:rPr lang="fi-FI" sz="2400" dirty="0">
                <a:solidFill>
                  <a:srgbClr val="212529"/>
                </a:solidFill>
                <a:latin typeface="Roboto Mono"/>
                <a:ea typeface="Roboto Mono"/>
                <a:cs typeface="Roboto Mono"/>
                <a:sym typeface="Roboto Mono"/>
              </a:rPr>
            </a:br>
            <a:r>
              <a:rPr lang="fi-FI" sz="2400" dirty="0">
                <a:solidFill>
                  <a:srgbClr val="212529"/>
                </a:solidFill>
                <a:latin typeface="Roboto Mono"/>
                <a:ea typeface="Roboto Mono"/>
                <a:cs typeface="Roboto Mono"/>
                <a:sym typeface="Roboto Mono"/>
              </a:rPr>
              <a:t>- Mahatma Gandhi</a:t>
            </a:r>
            <a:endParaRPr sz="1200"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529</Words>
  <Application>Microsoft Office PowerPoint</Application>
  <PresentationFormat>Widescreen</PresentationFormat>
  <Paragraphs>31</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Roboto Mono</vt:lpstr>
      <vt:lpstr>Simple Light</vt:lpstr>
      <vt:lpstr>PowerPoint Presentation</vt:lpstr>
      <vt:lpstr>Katsomusaineiden  opetuksen järjestäminen</vt:lpstr>
      <vt:lpstr>Katsomusaineiden  opetuksen järjestäminen</vt:lpstr>
      <vt:lpstr>Käytännön vinkkejä katsomusaineiden opetuksen järjestämiseen</vt:lpstr>
      <vt:lpstr>Uskonnolliset tilaisuudet ja niille vaihtoehtoinen ohjelma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Keränen-Pantsu Raili</dc:creator>
  <cp:lastModifiedBy>Emma Palojärvi</cp:lastModifiedBy>
  <cp:revision>2</cp:revision>
  <dcterms:created xsi:type="dcterms:W3CDTF">2021-04-23T08:02:27Z</dcterms:created>
  <dcterms:modified xsi:type="dcterms:W3CDTF">2021-09-29T12:35:41Z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0x010100B82011BE3F35B449871FF8EF0C38DD9E</vt:lpwstr>
  </property>
</Properties>
</file>