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925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46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03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398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56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889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419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64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234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284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0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E707-5EB3-4774-A0BA-F8727E1D7FC9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5D474-4DD1-416B-88FE-FCC6E08B84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92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86" y="-235336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67081" y="1664663"/>
            <a:ext cx="7896664" cy="1457353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Polarisaatio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998" y="1605498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20" t="12329" r="39767" b="55195"/>
          <a:stretch/>
        </p:blipFill>
        <p:spPr bwMode="auto">
          <a:xfrm rot="21039437">
            <a:off x="9734959" y="1571855"/>
            <a:ext cx="324719" cy="75838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7" t="5527" r="31434" b="71433"/>
          <a:stretch/>
        </p:blipFill>
        <p:spPr bwMode="auto">
          <a:xfrm>
            <a:off x="10227378" y="1417905"/>
            <a:ext cx="594359" cy="6910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3" t="28985" r="33491" b="54248"/>
          <a:stretch/>
        </p:blipFill>
        <p:spPr bwMode="auto">
          <a:xfrm>
            <a:off x="10720700" y="1989211"/>
            <a:ext cx="411480" cy="5029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5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522721"/>
            <a:ext cx="10937488" cy="3941300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Mikä oli videon sanoma?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havainnut polarisoitumista tai polarisoivaa puhetta?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Millaisten ryhmien välillä syntyy jakautumista esim. koulussa?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Kuinka moni on ollut tilanteessa, jossa on vaadittu valitsemaan puoli? Miltä se tuntui? Kuinka moni on pystynyt jäämään ulkopuolelle / puuttumatta kiistaan? Miten?</a:t>
            </a:r>
          </a:p>
        </p:txBody>
      </p:sp>
      <p:pic>
        <p:nvPicPr>
          <p:cNvPr id="2050" name="Picture 2" descr="https://lh6.googleusercontent.com/LTPsOAd5g6FxYy6ufoz8gJwQReVT5lM7oZ-qnPSL_-Ix8rk-fe3eVJ2ut58SXR6A1MApayaiSb23YYh-OTRcaZZG5vwh9CLs7UdNaNESUwMRTRBaQsa4UX0mqxx5zzBDc-10j46egtx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949" y="611890"/>
            <a:ext cx="4218491" cy="215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8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53</Words>
  <Application>Microsoft Office PowerPoint</Application>
  <PresentationFormat>Laajakuva</PresentationFormat>
  <Paragraphs>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Polarisaatio</vt:lpstr>
      <vt:lpstr>Video: Polarisaatio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Enni Keski-Saari</dc:creator>
  <cp:lastModifiedBy>Enni Keski-Saari</cp:lastModifiedBy>
  <cp:revision>7</cp:revision>
  <dcterms:created xsi:type="dcterms:W3CDTF">2022-01-09T17:57:54Z</dcterms:created>
  <dcterms:modified xsi:type="dcterms:W3CDTF">2022-01-17T21:12:48Z</dcterms:modified>
</cp:coreProperties>
</file>