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707-5EB3-4774-A0BA-F8727E1D7FC9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D474-4DD1-416B-88FE-FCC6E08B8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9255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707-5EB3-4774-A0BA-F8727E1D7FC9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D474-4DD1-416B-88FE-FCC6E08B8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1463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707-5EB3-4774-A0BA-F8727E1D7FC9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D474-4DD1-416B-88FE-FCC6E08B8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303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707-5EB3-4774-A0BA-F8727E1D7FC9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D474-4DD1-416B-88FE-FCC6E08B8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3985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707-5EB3-4774-A0BA-F8727E1D7FC9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D474-4DD1-416B-88FE-FCC6E08B8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56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707-5EB3-4774-A0BA-F8727E1D7FC9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D474-4DD1-416B-88FE-FCC6E08B8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889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707-5EB3-4774-A0BA-F8727E1D7FC9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D474-4DD1-416B-88FE-FCC6E08B8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4191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707-5EB3-4774-A0BA-F8727E1D7FC9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D474-4DD1-416B-88FE-FCC6E08B8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641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707-5EB3-4774-A0BA-F8727E1D7FC9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D474-4DD1-416B-88FE-FCC6E08B8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234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707-5EB3-4774-A0BA-F8727E1D7FC9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D474-4DD1-416B-88FE-FCC6E08B8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284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E707-5EB3-4774-A0BA-F8727E1D7FC9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D474-4DD1-416B-88FE-FCC6E08B8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20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7E707-5EB3-4774-A0BA-F8727E1D7FC9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5D474-4DD1-416B-88FE-FCC6E08B84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792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h5.googleusercontent.com/oJrr5E4Pky3dzeZFeyz9k2lo61sXS-Apt2dNjEVxAXykQmtjO3nuK3c1eW4rvNl81CS5VCkwltvjYkQpUjiQ0Ml_LM2xMUU-EwY3jJxNg9_F8lVW576v1C2bpxufWlMI1MgWnX7AklM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86" y="-235336"/>
            <a:ext cx="9187031" cy="918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67081" y="1664663"/>
            <a:ext cx="7896664" cy="1457353"/>
          </a:xfrm>
        </p:spPr>
        <p:txBody>
          <a:bodyPr/>
          <a:lstStyle/>
          <a:p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Polarisaatio</a:t>
            </a:r>
          </a:p>
        </p:txBody>
      </p:sp>
      <p:pic>
        <p:nvPicPr>
          <p:cNvPr id="10" name="Picture 2" descr="https://lh3.googleusercontent.com/sZ_4KUmckuXaCeaEB-dq8qIYGXK8LsMVz9mV2r3LsR2YOJdeOcy5Ye1b08Z9XiRLu67R3lGvuAZxGRU9x1dq6esUb3WSKD8LeAHl32UIkuQ7zkAnfbGmdYzqaP395srQFw0ZRYhASoj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998" y="1605498"/>
            <a:ext cx="3630826" cy="525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lh5.googleusercontent.com/U_phIiMRWSlSUxGqO5nPxkPdrO5eIr6SadT4y3fMf1Jx0sC2mmPnvFYVf3VL_Bhj0ZXyORL0nFHC4OL19GNxGTBNVHebk4BNX-UiuaYhP4DUWQi3hlTK3qfrTTF239yTkaKEpJjxTGfj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20" t="12329" r="39767" b="55195"/>
          <a:stretch/>
        </p:blipFill>
        <p:spPr bwMode="auto">
          <a:xfrm rot="21039437">
            <a:off x="9734959" y="1571855"/>
            <a:ext cx="324719" cy="75838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lh5.googleusercontent.com/U_phIiMRWSlSUxGqO5nPxkPdrO5eIr6SadT4y3fMf1Jx0sC2mmPnvFYVf3VL_Bhj0ZXyORL0nFHC4OL19GNxGTBNVHebk4BNX-UiuaYhP4DUWQi3hlTK3qfrTTF239yTkaKEpJjxTGfj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87" t="5527" r="31434" b="71433"/>
          <a:stretch/>
        </p:blipFill>
        <p:spPr bwMode="auto">
          <a:xfrm>
            <a:off x="10227378" y="1417905"/>
            <a:ext cx="594359" cy="69109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lh5.googleusercontent.com/U_phIiMRWSlSUxGqO5nPxkPdrO5eIr6SadT4y3fMf1Jx0sC2mmPnvFYVf3VL_Bhj0ZXyORL0nFHC4OL19GNxGTBNVHebk4BNX-UiuaYhP4DUWQi3hlTK3qfrTTF239yTkaKEpJjxTGfj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93" t="28985" r="33491" b="54248"/>
          <a:stretch/>
        </p:blipFill>
        <p:spPr bwMode="auto">
          <a:xfrm>
            <a:off x="10720700" y="1989211"/>
            <a:ext cx="411480" cy="50292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Kuva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0" y="253297"/>
            <a:ext cx="1821722" cy="929078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720" y="5241264"/>
            <a:ext cx="1418492" cy="141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45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Video: Polarisaatio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2522721"/>
            <a:ext cx="10937488" cy="3941300"/>
          </a:xfrm>
        </p:spPr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Mikä oli videon sanoma?</a:t>
            </a:r>
          </a:p>
          <a:p>
            <a:r>
              <a:rPr lang="fi-FI" dirty="0">
                <a:latin typeface="Century Gothic" panose="020B0502020202020204" pitchFamily="34" charset="0"/>
              </a:rPr>
              <a:t>Oletko havainnut polarisoitumista tai polarisoivaa puhetta?</a:t>
            </a:r>
          </a:p>
          <a:p>
            <a:r>
              <a:rPr lang="fi-FI" dirty="0">
                <a:latin typeface="Century Gothic" panose="020B0502020202020204" pitchFamily="34" charset="0"/>
              </a:rPr>
              <a:t>Millaisten ryhmien välillä syntyy jakautumista esim. koulussa?</a:t>
            </a:r>
          </a:p>
          <a:p>
            <a:r>
              <a:rPr lang="fi-FI" dirty="0">
                <a:latin typeface="Century Gothic" panose="020B0502020202020204" pitchFamily="34" charset="0"/>
              </a:rPr>
              <a:t>Kuinka moni on ollut tilanteessa, jossa on vaadittu valitsemaan puoli? Miltä se tuntui? Kuinka moni on pystynyt jäämään ulkopuolelle / puuttumatta kiistaan? Miten?</a:t>
            </a:r>
          </a:p>
        </p:txBody>
      </p:sp>
      <p:pic>
        <p:nvPicPr>
          <p:cNvPr id="2050" name="Picture 2" descr="https://lh6.googleusercontent.com/LTPsOAd5g6FxYy6ufoz8gJwQReVT5lM7oZ-qnPSL_-Ix8rk-fe3eVJ2ut58SXR6A1MApayaiSb23YYh-OTRcaZZG5vwh9CLs7UdNaNESUwMRTRBaQsa4UX0mqxx5zzBDc-10j46egtx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949" y="611890"/>
            <a:ext cx="4218491" cy="2157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98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53</Words>
  <Application>Microsoft Office PowerPoint</Application>
  <PresentationFormat>Laajakuva</PresentationFormat>
  <Paragraphs>6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Office-teema</vt:lpstr>
      <vt:lpstr>Polarisaatio</vt:lpstr>
      <vt:lpstr>Video: Polarisaatio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Enni Keski-Saari</dc:creator>
  <cp:lastModifiedBy>Enni Keski-Saari</cp:lastModifiedBy>
  <cp:revision>7</cp:revision>
  <dcterms:created xsi:type="dcterms:W3CDTF">2022-01-09T17:57:54Z</dcterms:created>
  <dcterms:modified xsi:type="dcterms:W3CDTF">2022-01-17T21:12:48Z</dcterms:modified>
</cp:coreProperties>
</file>