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2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B1FC-A1E3-4BDB-8A51-8561AD63FE8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9E2E-16CF-46F7-92E3-3D0BA58E054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9440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B1FC-A1E3-4BDB-8A51-8561AD63FE8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9E2E-16CF-46F7-92E3-3D0BA58E054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3693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B1FC-A1E3-4BDB-8A51-8561AD63FE8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9E2E-16CF-46F7-92E3-3D0BA58E054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078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B1FC-A1E3-4BDB-8A51-8561AD63FE8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9E2E-16CF-46F7-92E3-3D0BA58E054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4752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B1FC-A1E3-4BDB-8A51-8561AD63FE8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9E2E-16CF-46F7-92E3-3D0BA58E054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618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B1FC-A1E3-4BDB-8A51-8561AD63FE8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9E2E-16CF-46F7-92E3-3D0BA58E054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2337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B1FC-A1E3-4BDB-8A51-8561AD63FE8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9E2E-16CF-46F7-92E3-3D0BA58E054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2660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B1FC-A1E3-4BDB-8A51-8561AD63FE8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9E2E-16CF-46F7-92E3-3D0BA58E054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9739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B1FC-A1E3-4BDB-8A51-8561AD63FE8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9E2E-16CF-46F7-92E3-3D0BA58E054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2660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B1FC-A1E3-4BDB-8A51-8561AD63FE8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9E2E-16CF-46F7-92E3-3D0BA58E054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226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B1FC-A1E3-4BDB-8A51-8561AD63FE8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E9E2E-16CF-46F7-92E3-3D0BA58E054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7356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0B1FC-A1E3-4BDB-8A51-8561AD63FE84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E9E2E-16CF-46F7-92E3-3D0BA58E054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2471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06" y="-422851"/>
            <a:ext cx="9187031" cy="918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339449" y="1241490"/>
            <a:ext cx="7896664" cy="2176149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Tunnista ja pysäytä polarisaatio</a:t>
            </a:r>
          </a:p>
        </p:txBody>
      </p:sp>
      <p:pic>
        <p:nvPicPr>
          <p:cNvPr id="10" name="Picture 2" descr="https://lh3.googleusercontent.com/sZ_4KUmckuXaCeaEB-dq8qIYGXK8LsMVz9mV2r3LsR2YOJdeOcy5Ye1b08Z9XiRLu67R3lGvuAZxGRU9x1dq6esUb3WSKD8LeAHl32UIkuQ7zkAnfbGmdYzqaP395srQFw0ZRYhASoj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998" y="1407255"/>
            <a:ext cx="3630826" cy="52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lh5.googleusercontent.com/U_phIiMRWSlSUxGqO5nPxkPdrO5eIr6SadT4y3fMf1Jx0sC2mmPnvFYVf3VL_Bhj0ZXyORL0nFHC4OL19GNxGTBNVHebk4BNX-UiuaYhP4DUWQi3hlTK3qfrTTF239yTkaKEpJjxTGfj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20" t="12329" r="39767" b="55195"/>
          <a:stretch/>
        </p:blipFill>
        <p:spPr bwMode="auto">
          <a:xfrm rot="21039437">
            <a:off x="9839661" y="1262818"/>
            <a:ext cx="324719" cy="75838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lh5.googleusercontent.com/U_phIiMRWSlSUxGqO5nPxkPdrO5eIr6SadT4y3fMf1Jx0sC2mmPnvFYVf3VL_Bhj0ZXyORL0nFHC4OL19GNxGTBNVHebk4BNX-UiuaYhP4DUWQi3hlTK3qfrTTF239yTkaKEpJjxTGfj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87" t="5527" r="31434" b="71433"/>
          <a:stretch/>
        </p:blipFill>
        <p:spPr bwMode="auto">
          <a:xfrm>
            <a:off x="10262326" y="1241491"/>
            <a:ext cx="594359" cy="691099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lh5.googleusercontent.com/U_phIiMRWSlSUxGqO5nPxkPdrO5eIr6SadT4y3fMf1Jx0sC2mmPnvFYVf3VL_Bhj0ZXyORL0nFHC4OL19GNxGTBNVHebk4BNX-UiuaYhP4DUWQi3hlTK3qfrTTF239yTkaKEpJjxTGfj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393" t="28985" r="33491" b="54248"/>
          <a:stretch/>
        </p:blipFill>
        <p:spPr bwMode="auto">
          <a:xfrm>
            <a:off x="10666886" y="1735969"/>
            <a:ext cx="411480" cy="50292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Kuva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  <p:pic>
        <p:nvPicPr>
          <p:cNvPr id="12" name="Kuva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081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Tunnista ja pysäytä polarisaatio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86387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Century Gothic" panose="020B0502020202020204" pitchFamily="34" charset="0"/>
              </a:rPr>
              <a:t>Millaisia polarisoivia väitteitä olet kuullut eri katsomuksista?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latin typeface="Century Gothic" panose="020B0502020202020204" pitchFamily="34" charset="0"/>
              </a:rPr>
              <a:t>Tunnista: Mikä näissä väittämissä on polarisoivaa?</a:t>
            </a:r>
          </a:p>
          <a:p>
            <a:pPr marL="514350" indent="-514350">
              <a:buFont typeface="+mj-lt"/>
              <a:buAutoNum type="arabicPeriod"/>
            </a:pPr>
            <a:endParaRPr lang="fi-FI" dirty="0"/>
          </a:p>
        </p:txBody>
      </p:sp>
      <p:pic>
        <p:nvPicPr>
          <p:cNvPr id="3074" name="Picture 2" descr="https://lh5.googleusercontent.com/U_phIiMRWSlSUxGqO5nPxkPdrO5eIr6SadT4y3fMf1Jx0sC2mmPnvFYVf3VL_Bhj0ZXyORL0nFHC4OL19GNxGTBNVHebk4BNX-UiuaYhP4DUWQi3hlTK3qfrTTF239yTkaKEpJjxTGf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199335"/>
            <a:ext cx="5758376" cy="2987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150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yöristetty kuvatekstisuorakulmio 6"/>
          <p:cNvSpPr/>
          <p:nvPr/>
        </p:nvSpPr>
        <p:spPr>
          <a:xfrm>
            <a:off x="643507" y="3077736"/>
            <a:ext cx="9872093" cy="3170663"/>
          </a:xfrm>
          <a:prstGeom prst="wedgeRoundRectCallout">
            <a:avLst>
              <a:gd name="adj1" fmla="val -21265"/>
              <a:gd name="adj2" fmla="val 64014"/>
              <a:gd name="adj3" fmla="val 16667"/>
            </a:avLst>
          </a:prstGeom>
          <a:solidFill>
            <a:srgbClr val="A287C6"/>
          </a:solidFill>
          <a:ln>
            <a:solidFill>
              <a:srgbClr val="A287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Tunnista ja pysäytä polarisaatio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52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3. Pysäytä: Miten nämä väitteet voidaan kumota? Millä tavoilla voitaisiin vastata polarisoiviin väitteisiin?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983453" y="3341400"/>
            <a:ext cx="104770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Tutkitusti toimivia keinoja polarisoiviin väitteisiin vastaamiseen: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Kysy ja kuuntele!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Dilemma: kysymys, jolla saa ihmiset pohtimaan omia tarpeitaan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Muista olla empaattinen ja ystävällinen!</a:t>
            </a:r>
          </a:p>
          <a:p>
            <a:endParaRPr lang="fi-FI"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r>
              <a:rPr lang="fi-FI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Huom</a:t>
            </a:r>
            <a:r>
              <a:rPr lang="fi-FI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: Väittely on todettu tehottomiksi polarisoivien väitteiden kohdalla. </a:t>
            </a:r>
          </a:p>
          <a:p>
            <a:r>
              <a:rPr lang="fi-FI" sz="20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Huom</a:t>
            </a:r>
            <a:r>
              <a:rPr lang="fi-FI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: Yleensä keskustelua kannattaa käydä hiljaisen enemmistön kanssa.</a:t>
            </a:r>
          </a:p>
        </p:txBody>
      </p:sp>
    </p:spTree>
    <p:extLst>
      <p:ext uri="{BB962C8B-B14F-4D97-AF65-F5344CB8AC3E}">
        <p14:creationId xmlns:p14="http://schemas.microsoft.com/office/powerpoint/2010/main" val="3698861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92</Words>
  <Application>Microsoft Office PowerPoint</Application>
  <PresentationFormat>Laajakuva</PresentationFormat>
  <Paragraphs>13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Office-teema</vt:lpstr>
      <vt:lpstr>Tunnista ja pysäytä polarisaatio</vt:lpstr>
      <vt:lpstr>Tunnista ja pysäytä polarisaatio</vt:lpstr>
      <vt:lpstr>Tunnista ja pysäytä polarisaatio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Tunnista ja pysäytä polarisaatio</dc:title>
  <dc:creator>Enni Keski-Saari</dc:creator>
  <cp:lastModifiedBy>Enni Keski-Saari</cp:lastModifiedBy>
  <cp:revision>14</cp:revision>
  <dcterms:created xsi:type="dcterms:W3CDTF">2022-01-09T19:18:52Z</dcterms:created>
  <dcterms:modified xsi:type="dcterms:W3CDTF">2022-01-17T21:11:50Z</dcterms:modified>
</cp:coreProperties>
</file>