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03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239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7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46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907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4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53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54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9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51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16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CF55-B9DF-4CBD-B8F7-A8BD42BFF410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A23E-1541-4ABC-96D1-7B4407B3B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7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39" y="-486509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08379" y="944489"/>
            <a:ext cx="7896664" cy="20187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Termibingo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577149" y="4675145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2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283" y="334645"/>
            <a:ext cx="10515600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Termibingo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01283" y="1529936"/>
            <a:ext cx="6930683" cy="4998721"/>
          </a:xfrm>
        </p:spPr>
        <p:txBody>
          <a:bodyPr numCol="2">
            <a:normAutofit fontScale="70000" lnSpcReduction="2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1.misinfomaatio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2. </a:t>
            </a:r>
            <a:r>
              <a:rPr lang="fi-FI" sz="2600" dirty="0" err="1">
                <a:latin typeface="Century Gothic" panose="020B0502020202020204" pitchFamily="34" charset="0"/>
              </a:rPr>
              <a:t>disinformaatio</a:t>
            </a:r>
            <a:r>
              <a:rPr lang="fi-FI" sz="2600" dirty="0">
                <a:latin typeface="Century Gothic" panose="020B0502020202020204" pitchFamily="34" charset="0"/>
              </a:rPr>
              <a:t>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3.malinformaatio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4. vihapuhe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 5. polarisaatio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6. konflikti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7. identiteetti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8. katsomus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9. uskonto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10. dialogi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11. arvot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12. kulttuuri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13. informaatiovaikuttaminen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14.kuplautuminen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15. syrjintä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16. rasismi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17. vahvistusharha 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18. uskomusten pysyvyys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19. valemedia 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fi-FI" sz="2600" dirty="0">
                <a:latin typeface="Century Gothic" panose="020B0502020202020204" pitchFamily="34" charset="0"/>
              </a:rPr>
              <a:t>20.  valeuutinen </a:t>
            </a:r>
          </a:p>
        </p:txBody>
      </p:sp>
      <p:pic>
        <p:nvPicPr>
          <p:cNvPr id="5" name="Sisällön paikkamerkki 5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426" t="4599" r="7892" b="20720"/>
          <a:stretch/>
        </p:blipFill>
        <p:spPr>
          <a:xfrm>
            <a:off x="7033846" y="686443"/>
            <a:ext cx="4628271" cy="584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9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Laajakuva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Termibingo</vt:lpstr>
      <vt:lpstr>Termibingo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Termibingo</dc:title>
  <dc:creator>Enni Keski-Saari</dc:creator>
  <cp:lastModifiedBy>Enni Keski-Saari</cp:lastModifiedBy>
  <cp:revision>4</cp:revision>
  <dcterms:created xsi:type="dcterms:W3CDTF">2022-01-09T19:34:14Z</dcterms:created>
  <dcterms:modified xsi:type="dcterms:W3CDTF">2022-01-17T21:10:56Z</dcterms:modified>
</cp:coreProperties>
</file>