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26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5CF55-B9DF-4CBD-B8F7-A8BD42BFF410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A23E-1541-4ABC-96D1-7B4407B3B4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4039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5CF55-B9DF-4CBD-B8F7-A8BD42BFF410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A23E-1541-4ABC-96D1-7B4407B3B4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2391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5CF55-B9DF-4CBD-B8F7-A8BD42BFF410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A23E-1541-4ABC-96D1-7B4407B3B4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1702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5CF55-B9DF-4CBD-B8F7-A8BD42BFF410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A23E-1541-4ABC-96D1-7B4407B3B4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6466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5CF55-B9DF-4CBD-B8F7-A8BD42BFF410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A23E-1541-4ABC-96D1-7B4407B3B4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9071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5CF55-B9DF-4CBD-B8F7-A8BD42BFF410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A23E-1541-4ABC-96D1-7B4407B3B4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6471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5CF55-B9DF-4CBD-B8F7-A8BD42BFF410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A23E-1541-4ABC-96D1-7B4407B3B4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1531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5CF55-B9DF-4CBD-B8F7-A8BD42BFF410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A23E-1541-4ABC-96D1-7B4407B3B4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9540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5CF55-B9DF-4CBD-B8F7-A8BD42BFF410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A23E-1541-4ABC-96D1-7B4407B3B4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0928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5CF55-B9DF-4CBD-B8F7-A8BD42BFF410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A23E-1541-4ABC-96D1-7B4407B3B4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3513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5CF55-B9DF-4CBD-B8F7-A8BD42BFF410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A23E-1541-4ABC-96D1-7B4407B3B4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4166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5CF55-B9DF-4CBD-B8F7-A8BD42BFF410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7A23E-1541-4ABC-96D1-7B4407B3B4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9744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h5.googleusercontent.com/oJrr5E4Pky3dzeZFeyz9k2lo61sXS-Apt2dNjEVxAXykQmtjO3nuK3c1eW4rvNl81CS5VCkwltvjYkQpUjiQ0Ml_LM2xMUU-EwY3jJxNg9_F8lVW576v1C2bpxufWlMI1MgWnX7AklM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139" y="-486509"/>
            <a:ext cx="9187031" cy="918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808379" y="944489"/>
            <a:ext cx="7896664" cy="2018788"/>
          </a:xfrm>
        </p:spPr>
        <p:txBody>
          <a:bodyPr/>
          <a:lstStyle/>
          <a:p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Termibingo</a:t>
            </a:r>
          </a:p>
        </p:txBody>
      </p:sp>
      <p:pic>
        <p:nvPicPr>
          <p:cNvPr id="2054" name="Picture 6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67" r="40178" b="73211"/>
          <a:stretch/>
        </p:blipFill>
        <p:spPr bwMode="auto">
          <a:xfrm>
            <a:off x="835655" y="1804220"/>
            <a:ext cx="1591148" cy="160402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79" t="75899" r="37965" b="5480"/>
          <a:stretch/>
        </p:blipFill>
        <p:spPr bwMode="auto">
          <a:xfrm>
            <a:off x="2265009" y="3143792"/>
            <a:ext cx="1543370" cy="135083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8" t="37898" r="71490" b="34361"/>
          <a:stretch/>
        </p:blipFill>
        <p:spPr bwMode="auto">
          <a:xfrm>
            <a:off x="544374" y="4213687"/>
            <a:ext cx="1504541" cy="1519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23" t="69439" r="1" b="2440"/>
          <a:stretch/>
        </p:blipFill>
        <p:spPr bwMode="auto">
          <a:xfrm>
            <a:off x="2577149" y="4675145"/>
            <a:ext cx="1565980" cy="1675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Kuva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0" y="253297"/>
            <a:ext cx="1821722" cy="929078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0" y="5241264"/>
            <a:ext cx="1418492" cy="141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221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01283" y="334645"/>
            <a:ext cx="10515600" cy="1325563"/>
          </a:xfrm>
        </p:spPr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Termibingo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301283" y="1529936"/>
            <a:ext cx="6930683" cy="4998721"/>
          </a:xfrm>
        </p:spPr>
        <p:txBody>
          <a:bodyPr numCol="2">
            <a:normAutofit fontScale="70000" lnSpcReduction="20000"/>
          </a:bodyPr>
          <a:lstStyle/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1.misinfomaatio 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2. </a:t>
            </a:r>
            <a:r>
              <a:rPr lang="fi-FI" sz="2600" dirty="0" err="1">
                <a:latin typeface="Century Gothic" panose="020B0502020202020204" pitchFamily="34" charset="0"/>
              </a:rPr>
              <a:t>disinformaatio</a:t>
            </a:r>
            <a:r>
              <a:rPr lang="fi-FI" sz="2600" dirty="0">
                <a:latin typeface="Century Gothic" panose="020B0502020202020204" pitchFamily="34" charset="0"/>
              </a:rPr>
              <a:t> 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3.malinformaatio 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4. vihapuhe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 5. polarisaatio 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6. konflikti 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7. identiteetti 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8. katsomus 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9. uskonto 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10. dialogi 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11. arvot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12. kulttuuri 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13. informaatiovaikuttaminen 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14.kuplautuminen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15. syrjintä 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16. rasismi 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17. vahvistusharha 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18. uskomusten pysyvyys 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19. valemedia 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fi-FI" sz="2600" dirty="0">
                <a:latin typeface="Century Gothic" panose="020B0502020202020204" pitchFamily="34" charset="0"/>
              </a:rPr>
              <a:t>20.  valeuutinen </a:t>
            </a:r>
          </a:p>
        </p:txBody>
      </p:sp>
      <p:pic>
        <p:nvPicPr>
          <p:cNvPr id="5" name="Sisällön paikkamerkki 5"/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8426" t="4599" r="7892" b="20720"/>
          <a:stretch/>
        </p:blipFill>
        <p:spPr>
          <a:xfrm>
            <a:off x="7033846" y="686443"/>
            <a:ext cx="4628271" cy="5842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294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</Words>
  <Application>Microsoft Office PowerPoint</Application>
  <PresentationFormat>Laajakuva</PresentationFormat>
  <Paragraphs>22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Office-teema</vt:lpstr>
      <vt:lpstr>Termibingo</vt:lpstr>
      <vt:lpstr>Termibingo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Termibingo</dc:title>
  <dc:creator>Enni Keski-Saari</dc:creator>
  <cp:lastModifiedBy>Enni Keski-Saari</cp:lastModifiedBy>
  <cp:revision>4</cp:revision>
  <dcterms:created xsi:type="dcterms:W3CDTF">2022-01-09T19:34:14Z</dcterms:created>
  <dcterms:modified xsi:type="dcterms:W3CDTF">2022-01-17T21:10:56Z</dcterms:modified>
</cp:coreProperties>
</file>