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900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44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216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589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898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931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454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338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145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695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809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0ADDA-1FAA-4A08-AAEB-CDF6865F7AA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227A-FCB9-4049-9914-34B3121BFC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269" y="-576185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856157" y="794826"/>
            <a:ext cx="7896664" cy="201878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Termit tutuiksi</a:t>
            </a:r>
          </a:p>
        </p:txBody>
      </p:sp>
      <p:pic>
        <p:nvPicPr>
          <p:cNvPr id="2054" name="Picture 6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7" r="40178" b="73211"/>
          <a:stretch/>
        </p:blipFill>
        <p:spPr bwMode="auto">
          <a:xfrm>
            <a:off x="835655" y="1804220"/>
            <a:ext cx="1591148" cy="16040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9" t="75899" r="37965" b="5480"/>
          <a:stretch/>
        </p:blipFill>
        <p:spPr bwMode="auto">
          <a:xfrm>
            <a:off x="2265009" y="3143792"/>
            <a:ext cx="1543370" cy="13508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8" t="37898" r="71490" b="34361"/>
          <a:stretch/>
        </p:blipFill>
        <p:spPr bwMode="auto">
          <a:xfrm>
            <a:off x="544374" y="4213687"/>
            <a:ext cx="1504541" cy="151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23" t="69439" r="1" b="2440"/>
          <a:stretch/>
        </p:blipFill>
        <p:spPr bwMode="auto">
          <a:xfrm>
            <a:off x="2577149" y="4675145"/>
            <a:ext cx="1565980" cy="167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71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Termit tutuiksi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Tutustukaa kulttuureihin, katsomuksiin ja mediaan liittyviin termeihin </a:t>
            </a:r>
            <a:r>
              <a:rPr lang="fi-FI" dirty="0" err="1">
                <a:latin typeface="Century Gothic" panose="020B0502020202020204" pitchFamily="34" charset="0"/>
              </a:rPr>
              <a:t>Quizletissä</a:t>
            </a:r>
            <a:r>
              <a:rPr lang="fi-FI" dirty="0">
                <a:latin typeface="Century Gothic" panose="020B0502020202020204" pitchFamily="34" charset="0"/>
              </a:rPr>
              <a:t>. Voitte opetella termejä haluamallanne tavalla (kortit, pelit, jne.)</a:t>
            </a:r>
          </a:p>
          <a:p>
            <a:pPr marL="0" indent="0">
              <a:buNone/>
            </a:pPr>
            <a:endParaRPr lang="fi-FI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Aikaa 15 min</a:t>
            </a:r>
          </a:p>
        </p:txBody>
      </p:sp>
      <p:pic>
        <p:nvPicPr>
          <p:cNvPr id="4098" name="Picture 2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83" b="79358"/>
          <a:stretch/>
        </p:blipFill>
        <p:spPr bwMode="auto">
          <a:xfrm>
            <a:off x="6725058" y="3184526"/>
            <a:ext cx="1334672" cy="12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6.googleusercontent.com/LTPsOAd5g6FxYy6ufoz8gJwQReVT5lM7oZ-qnPSL_-Ix8rk-fe3eVJ2ut58SXR6A1MApayaiSb23YYh-OTRcaZZG5vwh9CLs7UdNaNESUwMRTRBaQsa4UX0mqxx5zzBDc-10j46egtx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86" t="38100" r="42274" b="31255"/>
          <a:stretch/>
        </p:blipFill>
        <p:spPr bwMode="auto">
          <a:xfrm>
            <a:off x="10797700" y="5401994"/>
            <a:ext cx="890546" cy="90990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409" y="3319463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229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</Words>
  <Application>Microsoft Office PowerPoint</Application>
  <PresentationFormat>Laajakuva</PresentationFormat>
  <Paragraphs>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Termit tutuiksi</vt:lpstr>
      <vt:lpstr>Termit tutuiksi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Termit tutuiksi</dc:title>
  <dc:creator>Enni Keski-Saari</dc:creator>
  <cp:lastModifiedBy>Enni Keski-Saari</cp:lastModifiedBy>
  <cp:revision>10</cp:revision>
  <dcterms:created xsi:type="dcterms:W3CDTF">2022-01-09T19:40:34Z</dcterms:created>
  <dcterms:modified xsi:type="dcterms:W3CDTF">2022-01-17T21:10:26Z</dcterms:modified>
</cp:coreProperties>
</file>