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5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375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34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840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991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88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3813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807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810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68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022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177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BF28-3CDA-4F13-BD8B-2F0F2C72E756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6C47E-35B0-45F6-8347-31C244A6A7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459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256" y="-814456"/>
            <a:ext cx="9363064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603524" y="776112"/>
            <a:ext cx="7896664" cy="2018788"/>
          </a:xfrm>
        </p:spPr>
        <p:txBody>
          <a:bodyPr/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Video:</a:t>
            </a:r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Katsomukset ja netti</a:t>
            </a:r>
          </a:p>
        </p:txBody>
      </p:sp>
      <p:pic>
        <p:nvPicPr>
          <p:cNvPr id="10" name="Picture 2" descr="https://lh3.googleusercontent.com/sZ_4KUmckuXaCeaEB-dq8qIYGXK8LsMVz9mV2r3LsR2YOJdeOcy5Ye1b08Z9XiRLu67R3lGvuAZxGRU9x1dq6esUb3WSKD8LeAHl32UIkuQ7zkAnfbGmdYzqaP395srQFw0ZRYhASoj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29" y="1732246"/>
            <a:ext cx="3630826" cy="52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777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Katsomukset ja netti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 video ja pohdi samalla, miten itse vastaisit seuraaviin kysymyksiin: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ajatuksia video herätti?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Millaista sisältöä näet katsomuksiin liittyen netissä? Koetko, että erilaisia katsomuksia käsitellään eri tavalla?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Miltä katsomuksiin liittyvä kohtaamasi sisältö tuntuu, mitä ajattelet siitä?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Koetko, että voit kertoa mielipiteesi vapaasti netissä?</a:t>
            </a:r>
          </a:p>
          <a:p>
            <a:r>
              <a:rPr lang="fi-FI" dirty="0">
                <a:latin typeface="Century Gothic" panose="020B0502020202020204" pitchFamily="34" charset="0"/>
              </a:rPr>
              <a:t>Onko netti vaikuttanut näkemyksiisi muista katsomuksista ja uskonnoista? Jos on niin miten?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10" t="14216" r="9829" b="10772"/>
          <a:stretch/>
        </p:blipFill>
        <p:spPr>
          <a:xfrm flipH="1">
            <a:off x="10773409" y="149115"/>
            <a:ext cx="1160782" cy="167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7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74</Words>
  <Application>Microsoft Office PowerPoint</Application>
  <PresentationFormat>Laajakuva</PresentationFormat>
  <Paragraphs>8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Office-teema</vt:lpstr>
      <vt:lpstr>Video: Katsomukset ja netti</vt:lpstr>
      <vt:lpstr>Video: Katsomukset ja netti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Video: Verkko ei ole samanlainen kaikille </dc:title>
  <dc:creator>Enni Keski-Saari</dc:creator>
  <cp:lastModifiedBy>Enni</cp:lastModifiedBy>
  <cp:revision>6</cp:revision>
  <dcterms:created xsi:type="dcterms:W3CDTF">2022-01-09T19:50:05Z</dcterms:created>
  <dcterms:modified xsi:type="dcterms:W3CDTF">2022-01-18T18:50:00Z</dcterms:modified>
</cp:coreProperties>
</file>