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75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4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40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9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8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8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07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1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68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2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17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F28-3CDA-4F13-BD8B-2F0F2C72E756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C47E-35B0-45F6-8347-31C244A6A7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59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56" y="-814456"/>
            <a:ext cx="9363064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03524" y="776112"/>
            <a:ext cx="7896664" cy="20187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Video:</a:t>
            </a:r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Katsomukset ja netti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9" y="1732246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7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Katsomukset ja netti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 video ja pohdi samalla, miten itse vastaisit seuraaviin kysymyksiin: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ajatuksia video herätti?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Millaista sisältöä näet katsomuksiin liittyen netissä? Koetko, että erilaisia katsomuksia käsitellään eri tavalla?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Miltä katsomuksiin liittyvä kohtaamasi sisältö tuntuu, mitä ajattelet siitä?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Koetko, että voit kertoa mielipiteesi vapaasti netissä?</a:t>
            </a:r>
          </a:p>
          <a:p>
            <a:r>
              <a:rPr lang="fi-FI" dirty="0">
                <a:latin typeface="Century Gothic" panose="020B0502020202020204" pitchFamily="34" charset="0"/>
              </a:rPr>
              <a:t>Onko netti vaikuttanut näkemyksiisi muista katsomuksista ja uskonnoista? Jos on niin miten?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773409" y="149115"/>
            <a:ext cx="1160782" cy="16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74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Video: Katsomukset ja netti</vt:lpstr>
      <vt:lpstr>Video: Katsomukset ja netti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Verkko ei ole samanlainen kaikille </dc:title>
  <dc:creator>Enni Keski-Saari</dc:creator>
  <cp:lastModifiedBy>Enni</cp:lastModifiedBy>
  <cp:revision>6</cp:revision>
  <dcterms:created xsi:type="dcterms:W3CDTF">2022-01-09T19:50:05Z</dcterms:created>
  <dcterms:modified xsi:type="dcterms:W3CDTF">2022-01-18T18:50:00Z</dcterms:modified>
</cp:coreProperties>
</file>