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90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30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505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615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085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15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663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054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385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31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557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21753-D9E4-45A1-938D-1C88177F6375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DDC77-E642-4332-B4A7-3F1D66FE95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947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270" y="-379828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854548" y="1364566"/>
            <a:ext cx="7896664" cy="2018788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Minä, ympäristö, katsomukset ja media </a:t>
            </a:r>
          </a:p>
        </p:txBody>
      </p:sp>
      <p:pic>
        <p:nvPicPr>
          <p:cNvPr id="2054" name="Picture 6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7" r="40178" b="73211"/>
          <a:stretch/>
        </p:blipFill>
        <p:spPr bwMode="auto">
          <a:xfrm>
            <a:off x="835655" y="1804220"/>
            <a:ext cx="1591148" cy="16040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9" t="75899" r="37965" b="5480"/>
          <a:stretch/>
        </p:blipFill>
        <p:spPr bwMode="auto">
          <a:xfrm>
            <a:off x="2265009" y="3143792"/>
            <a:ext cx="1543370" cy="13508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8" t="37898" r="71490" b="34361"/>
          <a:stretch/>
        </p:blipFill>
        <p:spPr bwMode="auto">
          <a:xfrm>
            <a:off x="544374" y="4213687"/>
            <a:ext cx="1504541" cy="151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23" t="69439" r="1" b="2440"/>
          <a:stretch/>
        </p:blipFill>
        <p:spPr bwMode="auto">
          <a:xfrm>
            <a:off x="2484186" y="4722926"/>
            <a:ext cx="1565980" cy="167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98" y="236656"/>
            <a:ext cx="1653662" cy="84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6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4463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Minä, ympäristö, katsomukset ja media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72880"/>
            <a:ext cx="6923048" cy="4351338"/>
          </a:xfrm>
        </p:spPr>
        <p:txBody>
          <a:bodyPr/>
          <a:lstStyle/>
          <a:p>
            <a:pPr marL="0" indent="0">
              <a:buNone/>
            </a:pPr>
            <a:r>
              <a:rPr lang="fi-FI" b="1" dirty="0">
                <a:latin typeface="Century Gothic" panose="020B0502020202020204" pitchFamily="34" charset="0"/>
              </a:rPr>
              <a:t>A. Oma katsomus ja katsomuksellinen ympäristö</a:t>
            </a:r>
          </a:p>
          <a:p>
            <a:r>
              <a:rPr lang="fi-FI" dirty="0">
                <a:latin typeface="Century Gothic" panose="020B0502020202020204" pitchFamily="34" charset="0"/>
              </a:rPr>
              <a:t>Mitkä asiat ovat sinulle tärkeitä?</a:t>
            </a:r>
          </a:p>
          <a:p>
            <a:r>
              <a:rPr lang="fi-FI" dirty="0">
                <a:latin typeface="Century Gothic" panose="020B0502020202020204" pitchFamily="34" charset="0"/>
              </a:rPr>
              <a:t>Mihin asioihin sinun perheesi ja ystäväsi uskovat? Mitkä asiat ovat heille tärkeitä?</a:t>
            </a:r>
          </a:p>
          <a:p>
            <a:r>
              <a:rPr lang="fi-FI" dirty="0">
                <a:latin typeface="Century Gothic" panose="020B0502020202020204" pitchFamily="34" charset="0"/>
              </a:rPr>
              <a:t>Näkyykö/näkyvätkö uskonnollisuus/uskonnot jollain tavalla elämässäsi? Jos näkyy, niin miten?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373" y="1464893"/>
            <a:ext cx="365329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4463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Minä, ympäristö, katsomukset ja media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72880"/>
            <a:ext cx="6923048" cy="4351338"/>
          </a:xfrm>
        </p:spPr>
        <p:txBody>
          <a:bodyPr/>
          <a:lstStyle/>
          <a:p>
            <a:pPr marL="0" indent="0">
              <a:buNone/>
            </a:pPr>
            <a:r>
              <a:rPr lang="fi-FI" b="1" dirty="0">
                <a:latin typeface="Century Gothic" panose="020B0502020202020204" pitchFamily="34" charset="0"/>
              </a:rPr>
              <a:t>B. Minä ja media</a:t>
            </a:r>
          </a:p>
          <a:p>
            <a:r>
              <a:rPr lang="fi-FI" dirty="0">
                <a:latin typeface="Century Gothic" panose="020B0502020202020204" pitchFamily="34" charset="0"/>
              </a:rPr>
              <a:t>Mitä </a:t>
            </a:r>
            <a:r>
              <a:rPr lang="fi-FI" dirty="0" err="1">
                <a:latin typeface="Century Gothic" panose="020B0502020202020204" pitchFamily="34" charset="0"/>
              </a:rPr>
              <a:t>someja</a:t>
            </a:r>
            <a:r>
              <a:rPr lang="fi-FI" dirty="0">
                <a:latin typeface="Century Gothic" panose="020B0502020202020204" pitchFamily="34" charset="0"/>
              </a:rPr>
              <a:t> käytät?</a:t>
            </a:r>
          </a:p>
          <a:p>
            <a:r>
              <a:rPr lang="fi-FI" dirty="0">
                <a:latin typeface="Century Gothic" panose="020B0502020202020204" pitchFamily="34" charset="0"/>
              </a:rPr>
              <a:t>Mistä saat tietosi ajankohtaisista asioista?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Millaisia sisältöjä näet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Millaista sisältöä tuotat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Millaisiin ryhmiin/yhteisöihin koet kuuluvasi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373" y="1464893"/>
            <a:ext cx="365329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60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4463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Minä, ympäristö, katsomukset ja media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72880"/>
            <a:ext cx="6923048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Century Gothic" panose="020B0502020202020204" pitchFamily="34" charset="0"/>
              </a:rPr>
              <a:t>C. Oma katsomus ja media</a:t>
            </a:r>
          </a:p>
          <a:p>
            <a:r>
              <a:rPr lang="fi-FI" dirty="0">
                <a:latin typeface="Century Gothic" panose="020B0502020202020204" pitchFamily="34" charset="0"/>
              </a:rPr>
              <a:t>Miten sinulle tärkeät asiat näkyvät </a:t>
            </a:r>
            <a:r>
              <a:rPr lang="fi-FI" dirty="0" err="1">
                <a:latin typeface="Century Gothic" panose="020B0502020202020204" pitchFamily="34" charset="0"/>
              </a:rPr>
              <a:t>somessasi</a:t>
            </a:r>
            <a:r>
              <a:rPr lang="fi-FI" dirty="0">
                <a:latin typeface="Century Gothic" panose="020B0502020202020204" pitchFamily="34" charset="0"/>
              </a:rPr>
              <a:t>? Näetkö esim. paljon uutisia, meemejä, videoita tai oman yhteisösi tuottamia </a:t>
            </a:r>
            <a:r>
              <a:rPr lang="fi-FI" dirty="0" err="1">
                <a:latin typeface="Century Gothic" panose="020B0502020202020204" pitchFamily="34" charset="0"/>
              </a:rPr>
              <a:t>somesisältöjä</a:t>
            </a:r>
            <a:r>
              <a:rPr lang="fi-FI" dirty="0">
                <a:latin typeface="Century Gothic" panose="020B0502020202020204" pitchFamily="34" charset="0"/>
              </a:rPr>
              <a:t>?</a:t>
            </a:r>
          </a:p>
          <a:p>
            <a:r>
              <a:rPr lang="fi-FI" dirty="0">
                <a:latin typeface="Century Gothic" panose="020B0502020202020204" pitchFamily="34" charset="0"/>
              </a:rPr>
              <a:t>Näetkö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 uskontoihin liittyvää sisältöä? Jos näet, niin millaista ja miten uskontoihin liittyviä asioita käsitellään?</a:t>
            </a:r>
          </a:p>
          <a:p>
            <a:r>
              <a:rPr lang="fi-FI" dirty="0">
                <a:latin typeface="Century Gothic" panose="020B0502020202020204" pitchFamily="34" charset="0"/>
              </a:rPr>
              <a:t>Tuotko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 esiin itsellesi tärkeitä asioita, kuten uskomuksiasi? Jos tuot, niin miten? Jos et, niin miksi?</a:t>
            </a:r>
          </a:p>
          <a:p>
            <a:r>
              <a:rPr lang="fi-FI" dirty="0">
                <a:latin typeface="Century Gothic" panose="020B0502020202020204" pitchFamily="34" charset="0"/>
              </a:rPr>
              <a:t>Miten koet, että erilaiset ryhmäsi nähdään mediassa?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373" y="1464893"/>
            <a:ext cx="3653290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0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" t="10154" r="8073" b="35099"/>
          <a:stretch/>
        </p:blipFill>
        <p:spPr bwMode="auto">
          <a:xfrm>
            <a:off x="1672509" y="739"/>
            <a:ext cx="10639463" cy="667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01147" y="848361"/>
            <a:ext cx="8884920" cy="377952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Huomaatko yhtäläisyyksiä ympäristösi kiinnostuksen kohteiden ja </a:t>
            </a:r>
            <a:r>
              <a:rPr lang="fi-FI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somessa</a:t>
            </a: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 näkemiesi sisältöjen välillä?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Kummalla on mielestäsi ollut enemmän vaikutusta kiinnostuksen kohteisiisi: ympäristölläsi (perhe, kaverit) vai </a:t>
            </a:r>
            <a:r>
              <a:rPr lang="fi-FI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somella</a:t>
            </a: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? Perustele vastauksesi.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Kuinka paljon </a:t>
            </a:r>
            <a:r>
              <a:rPr lang="fi-FI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somella</a:t>
            </a: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 on ollut vaikutusta identiteettiisi?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Miten uskonnollisuus/uskonnot näkyvät elämässäsi? Onko ympäristössäsi ja mediassa näkyvien uskontojen/uskonnollisuuden välillä eroja?</a:t>
            </a:r>
          </a:p>
          <a:p>
            <a:pPr marL="514350" indent="-514350">
              <a:buFont typeface="+mj-lt"/>
              <a:buAutoNum type="arabicPeriod"/>
            </a:pPr>
            <a:endParaRPr lang="fi-FI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fi-FI" dirty="0">
              <a:solidFill>
                <a:schemeClr val="bg1"/>
              </a:solidFill>
            </a:endParaRPr>
          </a:p>
        </p:txBody>
      </p:sp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9" t="75899" r="37965" b="5480"/>
          <a:stretch/>
        </p:blipFill>
        <p:spPr bwMode="auto">
          <a:xfrm>
            <a:off x="1391892" y="4831081"/>
            <a:ext cx="1543370" cy="13508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7" r="40178" b="73211"/>
          <a:stretch/>
        </p:blipFill>
        <p:spPr bwMode="auto">
          <a:xfrm>
            <a:off x="281651" y="3514487"/>
            <a:ext cx="1591148" cy="16040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98" y="236656"/>
            <a:ext cx="1653662" cy="84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5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229</Words>
  <Application>Microsoft Office PowerPoint</Application>
  <PresentationFormat>Laajakuva</PresentationFormat>
  <Paragraphs>23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Office-teema</vt:lpstr>
      <vt:lpstr>Minä, ympäristö, katsomukset ja media </vt:lpstr>
      <vt:lpstr>Minä, ympäristö, katsomukset ja media </vt:lpstr>
      <vt:lpstr>Minä, ympäristö, katsomukset ja media </vt:lpstr>
      <vt:lpstr>Minä, ympäristö, katsomukset ja media 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Enni Keski-Saari</dc:creator>
  <cp:lastModifiedBy>Enni Keski-Saari</cp:lastModifiedBy>
  <cp:revision>6</cp:revision>
  <dcterms:created xsi:type="dcterms:W3CDTF">2022-01-15T15:56:39Z</dcterms:created>
  <dcterms:modified xsi:type="dcterms:W3CDTF">2022-01-17T18:46:46Z</dcterms:modified>
</cp:coreProperties>
</file>