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664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311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931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626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95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264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771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01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658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943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413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7A06-28E0-4235-8B17-4FF934629A0F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5DFF1-34E6-4D25-B8BC-50289AFF85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26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38"/>
          <a:stretch/>
        </p:blipFill>
        <p:spPr bwMode="auto">
          <a:xfrm>
            <a:off x="1901909" y="-977707"/>
            <a:ext cx="11229743" cy="712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686602" y="2216388"/>
            <a:ext cx="9030478" cy="1266093"/>
          </a:xfrm>
        </p:spPr>
        <p:txBody>
          <a:bodyPr>
            <a:noAutofit/>
          </a:bodyPr>
          <a:lstStyle/>
          <a:p>
            <a:r>
              <a:rPr lang="fi-FI" sz="8000" dirty="0">
                <a:solidFill>
                  <a:schemeClr val="bg1"/>
                </a:solidFill>
                <a:latin typeface="Century Gothic" panose="020B0502020202020204" pitchFamily="34" charset="0"/>
              </a:rPr>
              <a:t>Video:</a:t>
            </a:r>
            <a:br>
              <a:rPr lang="fi-FI" sz="8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sz="8000" dirty="0">
                <a:solidFill>
                  <a:schemeClr val="bg1"/>
                </a:solidFill>
                <a:latin typeface="Century Gothic" panose="020B0502020202020204" pitchFamily="34" charset="0"/>
              </a:rPr>
              <a:t>Uskonto ja media</a:t>
            </a: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93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Uskonto ja media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Katsokaa video ja keskustelkaa ryhmissä:</a:t>
            </a:r>
          </a:p>
        </p:txBody>
      </p:sp>
      <p:pic>
        <p:nvPicPr>
          <p:cNvPr id="4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445" y="1825625"/>
            <a:ext cx="6523355" cy="652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5730240" y="2954853"/>
            <a:ext cx="4312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Näetkö uskontoihin liittyvää sisältöä mediassa? Jos näet, niin millaista se on?</a:t>
            </a:r>
          </a:p>
          <a:p>
            <a:endParaRPr lang="fi-FI" dirty="0"/>
          </a:p>
        </p:txBody>
      </p:sp>
      <p:pic>
        <p:nvPicPr>
          <p:cNvPr id="1026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3" y="2718847"/>
            <a:ext cx="4267200" cy="370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79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27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Video: Uskonto ja media</vt:lpstr>
      <vt:lpstr>Video: Uskonto ja media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Uskonnot ja media</dc:title>
  <dc:creator>Enni Keski-Saari</dc:creator>
  <cp:lastModifiedBy>Enni Keski-Saari</cp:lastModifiedBy>
  <cp:revision>7</cp:revision>
  <dcterms:created xsi:type="dcterms:W3CDTF">2022-01-15T16:03:38Z</dcterms:created>
  <dcterms:modified xsi:type="dcterms:W3CDTF">2022-01-19T07:56:54Z</dcterms:modified>
</cp:coreProperties>
</file>