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809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2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27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97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67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63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307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52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9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98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62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1F7BB-24EB-481D-8DBF-F8EB0F93A8FC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C17AF-9AAF-41DD-B74B-44189A1044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991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52135" y="700332"/>
            <a:ext cx="6342185" cy="2387600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Meemiaskartelu</a:t>
            </a:r>
          </a:p>
        </p:txBody>
      </p:sp>
      <p:pic>
        <p:nvPicPr>
          <p:cNvPr id="1026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6" y="1115838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47" t="41613" r="7304" b="44710"/>
          <a:stretch/>
        </p:blipFill>
        <p:spPr bwMode="auto">
          <a:xfrm rot="20138958">
            <a:off x="8926136" y="1326822"/>
            <a:ext cx="511738" cy="48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47" t="41613" r="7304" b="44710"/>
          <a:stretch/>
        </p:blipFill>
        <p:spPr bwMode="auto">
          <a:xfrm rot="888436">
            <a:off x="9524710" y="937675"/>
            <a:ext cx="511738" cy="48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7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Meemiaskartelu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Yhdessä polarisaatiota vastaan!</a:t>
            </a:r>
          </a:p>
          <a:p>
            <a:pPr marL="0" indent="0">
              <a:buNone/>
            </a:pPr>
            <a:endParaRPr lang="fi-FI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Ideoikaa ja toteuttakaa piirtämällä, kollaasitekniikalla tai digitaalisesti meemi, jossa puhutaan hyvää katsomuksista / katsomuksellisesta moninaisuudesta Suomessa.</a:t>
            </a:r>
          </a:p>
        </p:txBody>
      </p:sp>
      <p:pic>
        <p:nvPicPr>
          <p:cNvPr id="2054" name="Picture 6" descr="https://lh5.googleusercontent.com/IQneELrS23FHUAUFwtFeg0-tB-_UryFEG9xNZFuYNl3q9v0RV7OizIfKHOsaZZ7tx7l-psIVHmDq60IrG2aSRnRnlk3yQmRTGyqFYnX3AY4tnjdFTMUvPjjQiJ4buW_5eeYG_6YKfXw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575" y="1027906"/>
            <a:ext cx="5238750" cy="43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25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Office PowerPoint</Application>
  <PresentationFormat>Laajakuva</PresentationFormat>
  <Paragraphs>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Meemiaskartelu</vt:lpstr>
      <vt:lpstr>Meemiaskartelu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Meemiaskartelu</dc:title>
  <dc:creator>Enni Keski-Saari</dc:creator>
  <cp:lastModifiedBy>Enni Keski-Saari</cp:lastModifiedBy>
  <cp:revision>3</cp:revision>
  <dcterms:created xsi:type="dcterms:W3CDTF">2022-01-15T16:06:49Z</dcterms:created>
  <dcterms:modified xsi:type="dcterms:W3CDTF">2022-01-17T19:25:28Z</dcterms:modified>
</cp:coreProperties>
</file>