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1F7BB-24EB-481D-8DBF-F8EB0F93A8FC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17AF-9AAF-41DD-B74B-44189A1044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8094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1F7BB-24EB-481D-8DBF-F8EB0F93A8FC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17AF-9AAF-41DD-B74B-44189A1044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9247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1F7BB-24EB-481D-8DBF-F8EB0F93A8FC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17AF-9AAF-41DD-B74B-44189A1044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5273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1F7BB-24EB-481D-8DBF-F8EB0F93A8FC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17AF-9AAF-41DD-B74B-44189A1044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1972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1F7BB-24EB-481D-8DBF-F8EB0F93A8FC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17AF-9AAF-41DD-B74B-44189A1044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6672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1F7BB-24EB-481D-8DBF-F8EB0F93A8FC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17AF-9AAF-41DD-B74B-44189A1044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7635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1F7BB-24EB-481D-8DBF-F8EB0F93A8FC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17AF-9AAF-41DD-B74B-44189A1044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3074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1F7BB-24EB-481D-8DBF-F8EB0F93A8FC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17AF-9AAF-41DD-B74B-44189A1044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952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1F7BB-24EB-481D-8DBF-F8EB0F93A8FC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17AF-9AAF-41DD-B74B-44189A1044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79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1F7BB-24EB-481D-8DBF-F8EB0F93A8FC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17AF-9AAF-41DD-B74B-44189A1044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5980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1F7BB-24EB-481D-8DBF-F8EB0F93A8FC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17AF-9AAF-41DD-B74B-44189A1044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1629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1F7BB-24EB-481D-8DBF-F8EB0F93A8FC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C17AF-9AAF-41DD-B74B-44189A1044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9918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52135" y="700332"/>
            <a:ext cx="6342185" cy="2387600"/>
          </a:xfrm>
        </p:spPr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Meemiaskartelu</a:t>
            </a:r>
          </a:p>
        </p:txBody>
      </p:sp>
      <p:pic>
        <p:nvPicPr>
          <p:cNvPr id="1026" name="Picture 2" descr="https://lh3.googleusercontent.com/sZ_4KUmckuXaCeaEB-dq8qIYGXK8LsMVz9mV2r3LsR2YOJdeOcy5Ye1b08Z9XiRLu67R3lGvuAZxGRU9x1dq6esUb3WSKD8LeAHl32UIkuQ7zkAnfbGmdYzqaP395srQFw0ZRYhASoj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846" y="1115838"/>
            <a:ext cx="3630826" cy="525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s://lh5.googleusercontent.com/yb7Y-2vt603qH0rf2VX3dkzWNUorSK29egSz1djS5ld1o_y_r5EYK-O_u8U_XERBujqmubXnTdm2e7ejWV-eAOY-c7J7YVQLkqYSpIs_V8YiFlnP3CVPtDNQbyfH-htsQ3noqsM7HYd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347" t="41613" r="7304" b="44710"/>
          <a:stretch/>
        </p:blipFill>
        <p:spPr bwMode="auto">
          <a:xfrm rot="20138958">
            <a:off x="8926136" y="1326822"/>
            <a:ext cx="511738" cy="483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lh5.googleusercontent.com/yb7Y-2vt603qH0rf2VX3dkzWNUorSK29egSz1djS5ld1o_y_r5EYK-O_u8U_XERBujqmubXnTdm2e7ejWV-eAOY-c7J7YVQLkqYSpIs_V8YiFlnP3CVPtDNQbyfH-htsQ3noqsM7HYd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347" t="41613" r="7304" b="44710"/>
          <a:stretch/>
        </p:blipFill>
        <p:spPr bwMode="auto">
          <a:xfrm rot="888436">
            <a:off x="9524710" y="937675"/>
            <a:ext cx="511738" cy="483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20" y="253297"/>
            <a:ext cx="1821722" cy="929078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720" y="5241264"/>
            <a:ext cx="1418492" cy="141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675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Meemiaskartelu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838200" y="1825625"/>
            <a:ext cx="6248400" cy="4351338"/>
          </a:xfrm>
        </p:spPr>
        <p:txBody>
          <a:bodyPr/>
          <a:lstStyle/>
          <a:p>
            <a:pPr marL="0" indent="0">
              <a:buNone/>
            </a:pPr>
            <a:r>
              <a:rPr lang="fi-FI" dirty="0">
                <a:latin typeface="Century Gothic" panose="020B0502020202020204" pitchFamily="34" charset="0"/>
              </a:rPr>
              <a:t>Yhdessä polarisaatiota vastaan!</a:t>
            </a:r>
          </a:p>
          <a:p>
            <a:pPr marL="0" indent="0">
              <a:buNone/>
            </a:pPr>
            <a:endParaRPr lang="fi-FI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fi-FI" dirty="0">
                <a:latin typeface="Century Gothic" panose="020B0502020202020204" pitchFamily="34" charset="0"/>
              </a:rPr>
              <a:t>Ideoikaa ja toteuttakaa piirtämällä, kollaasitekniikalla tai digitaalisesti meemi, jossa puhutaan hyvää katsomuksista / katsomuksellisesta moninaisuudesta Suomessa.</a:t>
            </a:r>
          </a:p>
        </p:txBody>
      </p:sp>
      <p:pic>
        <p:nvPicPr>
          <p:cNvPr id="2054" name="Picture 6" descr="https://lh5.googleusercontent.com/IQneELrS23FHUAUFwtFeg0-tB-_UryFEG9xNZFuYNl3q9v0RV7OizIfKHOsaZZ7tx7l-psIVHmDq60IrG2aSRnRnlk3yQmRTGyqFYnX3AY4tnjdFTMUvPjjQiJ4buW_5eeYG_6YKfXw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2575" y="1027906"/>
            <a:ext cx="5238750" cy="432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2253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25</Words>
  <Application>Microsoft Office PowerPoint</Application>
  <PresentationFormat>Laajakuva</PresentationFormat>
  <Paragraphs>5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Office-teema</vt:lpstr>
      <vt:lpstr>Meemiaskartelu</vt:lpstr>
      <vt:lpstr>Meemiaskartelu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Meemiaskartelu</dc:title>
  <dc:creator>Enni Keski-Saari</dc:creator>
  <cp:lastModifiedBy>Enni Keski-Saari</cp:lastModifiedBy>
  <cp:revision>3</cp:revision>
  <dcterms:created xsi:type="dcterms:W3CDTF">2022-01-15T16:06:49Z</dcterms:created>
  <dcterms:modified xsi:type="dcterms:W3CDTF">2022-01-17T19:25:28Z</dcterms:modified>
</cp:coreProperties>
</file>