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87F0-BDF5-4CE3-B79C-828A053CBB5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02E-37F0-44C5-A820-D60E097A2C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218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87F0-BDF5-4CE3-B79C-828A053CBB5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02E-37F0-44C5-A820-D60E097A2C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5346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87F0-BDF5-4CE3-B79C-828A053CBB5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02E-37F0-44C5-A820-D60E097A2C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867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87F0-BDF5-4CE3-B79C-828A053CBB5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02E-37F0-44C5-A820-D60E097A2C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261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87F0-BDF5-4CE3-B79C-828A053CBB5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02E-37F0-44C5-A820-D60E097A2C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519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87F0-BDF5-4CE3-B79C-828A053CBB5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02E-37F0-44C5-A820-D60E097A2C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857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87F0-BDF5-4CE3-B79C-828A053CBB5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02E-37F0-44C5-A820-D60E097A2C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797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87F0-BDF5-4CE3-B79C-828A053CBB5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02E-37F0-44C5-A820-D60E097A2C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427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87F0-BDF5-4CE3-B79C-828A053CBB5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02E-37F0-44C5-A820-D60E097A2C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583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87F0-BDF5-4CE3-B79C-828A053CBB5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02E-37F0-44C5-A820-D60E097A2C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860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87F0-BDF5-4CE3-B79C-828A053CBB5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02E-37F0-44C5-A820-D60E097A2C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342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787F0-BDF5-4CE3-B79C-828A053CBB5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C302E-37F0-44C5-A820-D60E097A2C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830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44" y="-418218"/>
            <a:ext cx="9187031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13804" y="1141060"/>
            <a:ext cx="7896664" cy="2018788"/>
          </a:xfrm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Tutki: </a:t>
            </a:r>
            <a:b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Uskonnot mediassa</a:t>
            </a:r>
          </a:p>
        </p:txBody>
      </p:sp>
      <p:pic>
        <p:nvPicPr>
          <p:cNvPr id="10" name="Picture 2" descr="https://lh3.googleusercontent.com/sZ_4KUmckuXaCeaEB-dq8qIYGXK8LsMVz9mV2r3LsR2YOJdeOcy5Ye1b08Z9XiRLu67R3lGvuAZxGRU9x1dq6esUb3WSKD8LeAHl32UIkuQ7zkAnfbGmdYzqaP395srQFw0ZRYhASoj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055" y="1407255"/>
            <a:ext cx="3630826" cy="52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588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723" y="3913396"/>
            <a:ext cx="1882917" cy="2663249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Tutki: Uskonnot mediassa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Jakautukaa 2-4 hengen ryhmiin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Valitkaa ryhmässänne jokin uskonto tutkittavaksi (niin että jokaisella ryhmällä on eri uskonto tutkittavana)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Tutkikaa, miten valitsemanne uskonto näyttäytyy mediassa ja kootkaa havaintonne yhteen esittelyä varten.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0" t="14216" r="9829" b="10772"/>
          <a:stretch/>
        </p:blipFill>
        <p:spPr>
          <a:xfrm flipH="1">
            <a:off x="10058399" y="4461750"/>
            <a:ext cx="1464311" cy="211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15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39</Words>
  <Application>Microsoft Office PowerPoint</Application>
  <PresentationFormat>Laajakuva</PresentationFormat>
  <Paragraphs>5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Office-teema</vt:lpstr>
      <vt:lpstr>Tutki:  Uskonnot mediassa</vt:lpstr>
      <vt:lpstr>Tutki: Uskonnot mediassa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Tutki: Uskonnot mediassa </dc:title>
  <dc:creator>Enni Keski-Saari</dc:creator>
  <cp:lastModifiedBy>Enni Keski-Saari</cp:lastModifiedBy>
  <cp:revision>4</cp:revision>
  <dcterms:created xsi:type="dcterms:W3CDTF">2022-01-15T16:13:44Z</dcterms:created>
  <dcterms:modified xsi:type="dcterms:W3CDTF">2022-01-17T19:29:08Z</dcterms:modified>
</cp:coreProperties>
</file>