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Normaali tyyli 4 - Korostu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109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84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44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3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5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003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909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490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1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913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107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579-28CE-41B4-B939-214F367F7DD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15B5-98EA-489C-A575-462A67E5E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40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369" y="-73825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145302" y="995879"/>
            <a:ext cx="7896664" cy="20187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Tutki: </a:t>
            </a:r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Uskonnot mediassa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1789" flipH="1">
            <a:off x="1191753" y="1910299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6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973580" y="3414330"/>
            <a:ext cx="8244840" cy="2613075"/>
          </a:xfrm>
          <a:prstGeom prst="roundRect">
            <a:avLst/>
          </a:prstGeom>
          <a:solidFill>
            <a:srgbClr val="CCFFED"/>
          </a:solidFill>
          <a:ln>
            <a:solidFill>
              <a:srgbClr val="D6FF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01040" y="1704756"/>
            <a:ext cx="10134600" cy="17840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Jakautukaa 4 hengen ryhmiin.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Jokainen ryhmä valitsee itselleen tutkittavaksi jonkin uskonnon: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2383789" y="3743639"/>
            <a:ext cx="769747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latin typeface="Century Gothic" panose="020B0502020202020204" pitchFamily="34" charset="0"/>
              </a:rPr>
              <a:t>kristinusko (</a:t>
            </a:r>
            <a:r>
              <a:rPr lang="fi-FI" dirty="0">
                <a:latin typeface="Century Gothic" panose="020B0502020202020204" pitchFamily="34" charset="0"/>
              </a:rPr>
              <a:t>evankelisluterilainen, ortodoksisuus, katolilaisuus, </a:t>
            </a:r>
            <a:r>
              <a:rPr lang="fi-FI" dirty="0" err="1">
                <a:latin typeface="Century Gothic" panose="020B0502020202020204" pitchFamily="34" charset="0"/>
              </a:rPr>
              <a:t>herätysliikeet</a:t>
            </a:r>
            <a:r>
              <a:rPr lang="fi-FI" dirty="0">
                <a:latin typeface="Century Gothic" panose="020B0502020202020204" pitchFamily="34" charset="0"/>
              </a:rPr>
              <a:t>: lestadiolaisuus, evankelisuus, herännäisyys, rukoilevaisuus</a:t>
            </a:r>
            <a:r>
              <a:rPr lang="fi-FI" sz="2000" dirty="0">
                <a:latin typeface="Century Gothic" panose="020B0502020202020204" pitchFamily="34" charset="0"/>
              </a:rPr>
              <a:t>), islam, juutalaisuus, hindulaisuus, buddhalaisuus, Krishna-usko, </a:t>
            </a:r>
            <a:r>
              <a:rPr lang="fi-FI" sz="2000" dirty="0" err="1">
                <a:latin typeface="Century Gothic" panose="020B0502020202020204" pitchFamily="34" charset="0"/>
              </a:rPr>
              <a:t>bahá’í</a:t>
            </a:r>
            <a:r>
              <a:rPr lang="fi-FI" sz="2000" dirty="0">
                <a:latin typeface="Century Gothic" panose="020B0502020202020204" pitchFamily="34" charset="0"/>
              </a:rPr>
              <a:t>, taolaisuus, Jehovan todistajat, Myöhempien Aikojen Pyhien Jeesuksen Kristuksen kirkko, uushenkisyys, …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>
            <a:off x="9838301" y="400385"/>
            <a:ext cx="1153842" cy="1666487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773409" y="2052508"/>
            <a:ext cx="1160782" cy="16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0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fi-FI" dirty="0">
                <a:latin typeface="Century Gothic" panose="020B0502020202020204" pitchFamily="34" charset="0"/>
              </a:rPr>
              <a:t>Sopikaa ryhmässänne, kuka tutkii valitsemanne uskonnon näkyvyyttä a) sanomalehdissä ja uutisissa, b) iltalehdissä, c) keskustelupalstoilla ja -foorumeilla, d) sosiaalisessa mediassa.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fi-FI" dirty="0">
                <a:latin typeface="Century Gothic" panose="020B0502020202020204" pitchFamily="34" charset="0"/>
              </a:rPr>
              <a:t>Tutkikaa, miten uskonto näkyy mediassa, kerätkää havaintonne yhteen ja valmistautukaa esittämään ne. Hyödyntäkää apukysymyksiä ja kielitaitoanne etsinnässä.</a:t>
            </a:r>
          </a:p>
          <a:p>
            <a:pPr marL="514350" indent="-514350">
              <a:buAutoNum type="arabicPeriod" startAt="3"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10199574" y="5101887"/>
            <a:ext cx="1379846" cy="141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8670850" y="4527451"/>
            <a:ext cx="1375469" cy="143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 flipH="1">
            <a:off x="7195525" y="5101887"/>
            <a:ext cx="1322070" cy="133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6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isällön paikkamerkki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70403652"/>
              </p:ext>
            </p:extLst>
          </p:nvPr>
        </p:nvGraphicFramePr>
        <p:xfrm>
          <a:off x="838200" y="438555"/>
          <a:ext cx="10515600" cy="36661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1787636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883365158"/>
                    </a:ext>
                  </a:extLst>
                </a:gridCol>
              </a:tblGrid>
              <a:tr h="421254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Sanomalehdet, uutiset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Iltalehdet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16765"/>
                  </a:ext>
                </a:extLst>
              </a:tr>
              <a:tr h="95889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Millaisista asioista uskontoon liittyen uutisoidaan?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usein uskonnosta uutisoidaan?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kuvaa uutisointi antaa uskonnosta?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Mitä uutisissa sanotaan? Entä mitä jätetään sanomatta?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Millaisista asioista uskontoon liittyen kirjoitetaan?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usein uskonnosta kirjoitetaan?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kuvaa annetaan uskonnosta?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Mitä kirjoituksissa sanotaan? Entä mitä jätetään sanomatta?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977346"/>
                  </a:ext>
                </a:extLst>
              </a:tr>
              <a:tr h="958899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Helsingin sanomat, Yle, MTV, BBC, jne.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Iltalehti, Ilta-Sanomat,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Evening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 News,</a:t>
                      </a:r>
                      <a:r>
                        <a:rPr lang="fi-FI" baseline="0" dirty="0">
                          <a:latin typeface="Century Gothic" panose="020B0502020202020204" pitchFamily="34" charset="0"/>
                        </a:rPr>
                        <a:t> jne.</a:t>
                      </a:r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817854"/>
                  </a:ext>
                </a:extLst>
              </a:tr>
            </a:tbl>
          </a:graphicData>
        </a:graphic>
      </p:graphicFrame>
      <p:graphicFrame>
        <p:nvGraphicFramePr>
          <p:cNvPr id="13" name="Sisällön paikkamerkki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1411480"/>
              </p:ext>
            </p:extLst>
          </p:nvPr>
        </p:nvGraphicFramePr>
        <p:xfrm>
          <a:off x="838200" y="3471544"/>
          <a:ext cx="10515600" cy="33230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42254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7244386"/>
                    </a:ext>
                  </a:extLst>
                </a:gridCol>
              </a:tblGrid>
              <a:tr h="432325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Keskustelupalstat, -foorumit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Sosiaalinen media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46484"/>
                  </a:ext>
                </a:extLst>
              </a:tr>
              <a:tr h="190447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Millaisia keskusteluja uskonnosta käydään eri alustoilla?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keskustelu on?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paljon aiheesta keskustellaan?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Millainen sävy on yleensä keskusteluissa?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sisältöä sosiaalisen median kanavilta löytyy?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Mistä näkökulmista katsomuksia käsitellään sosiaalisessa mediassa?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Onko sisällöissä eroja eri kielien välillä? (esim. suomi, englanti, jne.)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90601"/>
                  </a:ext>
                </a:extLst>
              </a:tr>
              <a:tr h="879061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Vauva.fi, Suomi24,</a:t>
                      </a:r>
                      <a:r>
                        <a:rPr lang="fi-FI" baseline="0" dirty="0">
                          <a:latin typeface="Century Gothic" panose="020B0502020202020204" pitchFamily="34" charset="0"/>
                        </a:rPr>
                        <a:t> Ylilauta, jne.</a:t>
                      </a:r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Instagram,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TikTok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, Twitter,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Reddit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, jne.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3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35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270</Words>
  <Application>Microsoft Office PowerPoint</Application>
  <PresentationFormat>Laajakuva</PresentationFormat>
  <Paragraphs>31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Office-teema</vt:lpstr>
      <vt:lpstr>Tutki:  Uskonnot mediassa</vt:lpstr>
      <vt:lpstr>Tutki: Uskonnot mediassa </vt:lpstr>
      <vt:lpstr>Tutki: Uskonnot mediassa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Tutki:  Uskonnot mediassa</dc:title>
  <dc:creator>Enni Keski-Saari</dc:creator>
  <cp:lastModifiedBy>Enni Keski-Saari</cp:lastModifiedBy>
  <cp:revision>5</cp:revision>
  <dcterms:created xsi:type="dcterms:W3CDTF">2022-01-15T16:20:43Z</dcterms:created>
  <dcterms:modified xsi:type="dcterms:W3CDTF">2022-01-17T19:45:03Z</dcterms:modified>
</cp:coreProperties>
</file>