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7A70-71EB-478C-9B98-A83DD4CB5FB4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67FEF-2FCE-46C9-B948-166F73075F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333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7A70-71EB-478C-9B98-A83DD4CB5FB4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67FEF-2FCE-46C9-B948-166F73075F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681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7A70-71EB-478C-9B98-A83DD4CB5FB4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67FEF-2FCE-46C9-B948-166F73075F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2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7A70-71EB-478C-9B98-A83DD4CB5FB4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67FEF-2FCE-46C9-B948-166F73075F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3684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7A70-71EB-478C-9B98-A83DD4CB5FB4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67FEF-2FCE-46C9-B948-166F73075F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4480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7A70-71EB-478C-9B98-A83DD4CB5FB4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67FEF-2FCE-46C9-B948-166F73075F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983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7A70-71EB-478C-9B98-A83DD4CB5FB4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67FEF-2FCE-46C9-B948-166F73075F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844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7A70-71EB-478C-9B98-A83DD4CB5FB4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67FEF-2FCE-46C9-B948-166F73075F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975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7A70-71EB-478C-9B98-A83DD4CB5FB4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67FEF-2FCE-46C9-B948-166F73075F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6796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7A70-71EB-478C-9B98-A83DD4CB5FB4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67FEF-2FCE-46C9-B948-166F73075F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4479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7A70-71EB-478C-9B98-A83DD4CB5FB4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67FEF-2FCE-46C9-B948-166F73075F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805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E7A70-71EB-478C-9B98-A83DD4CB5FB4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67FEF-2FCE-46C9-B948-166F73075F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774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5.googleusercontent.com/U_phIiMRWSlSUxGqO5nPxkPdrO5eIr6SadT4y3fMf1Jx0sC2mmPnvFYVf3VL_Bhj0ZXyORL0nFHC4OL19GNxGTBNVHebk4BNX-UiuaYhP4DUWQi3hlTK3qfrTTF239yTkaKEpJjxTGfj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3" r="29941"/>
          <a:stretch/>
        </p:blipFill>
        <p:spPr bwMode="auto">
          <a:xfrm rot="966477">
            <a:off x="9317526" y="262006"/>
            <a:ext cx="2319658" cy="2567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lh5.googleusercontent.com/oJrr5E4Pky3dzeZFeyz9k2lo61sXS-Apt2dNjEVxAXykQmtjO3nuK3c1eW4rvNl81CS5VCkwltvjYkQpUjiQ0Ml_LM2xMUU-EwY3jJxNg9_F8lVW576v1C2bpxufWlMI1MgWnX7AklM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390" y="0"/>
            <a:ext cx="9795849" cy="979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644737" y="2199005"/>
            <a:ext cx="5158154" cy="1803717"/>
          </a:xfrm>
        </p:spPr>
        <p:txBody>
          <a:bodyPr/>
          <a:lstStyle/>
          <a:p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Video:</a:t>
            </a:r>
            <a:b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Vihapuhe</a:t>
            </a: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0" y="253297"/>
            <a:ext cx="1821722" cy="929078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720" y="5241264"/>
            <a:ext cx="1418492" cy="141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165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Video: Vihapuhe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72052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i-FI" dirty="0">
                <a:latin typeface="Century Gothic" panose="020B0502020202020204" pitchFamily="34" charset="0"/>
              </a:rPr>
              <a:t>Katsotaan video ja keskustellaan:</a:t>
            </a:r>
          </a:p>
          <a:p>
            <a:r>
              <a:rPr lang="fi-FI" dirty="0">
                <a:latin typeface="Century Gothic" panose="020B0502020202020204" pitchFamily="34" charset="0"/>
              </a:rPr>
              <a:t>Mitä videossa tapahtui?</a:t>
            </a:r>
          </a:p>
          <a:p>
            <a:r>
              <a:rPr lang="fi-FI" dirty="0">
                <a:latin typeface="Century Gothic" panose="020B0502020202020204" pitchFamily="34" charset="0"/>
              </a:rPr>
              <a:t>Millaisia neuvoja itse antaisit tilanteessa?</a:t>
            </a:r>
          </a:p>
          <a:p>
            <a:r>
              <a:rPr lang="fi-FI" dirty="0">
                <a:latin typeface="Century Gothic" panose="020B0502020202020204" pitchFamily="34" charset="0"/>
              </a:rPr>
              <a:t>Oletko itse koskaan nähnyt vihapuhetta netissä? Keihin kohdistuen? Miten olet itse toiminut tilanteessa? 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2050" name="Picture 2" descr="https://lh4.googleusercontent.com/L0RAOIT1-c7zvyqpln7Bice6Doe8D2fNewI3GkFHDxlaXjvXkBy2T2YTw37F-LrjxCExS1-iw1dabv3gG-M3qOBg4KeMmKYbGZJGh7CZJuj-x38yXDW38IXoOdu_lluv-41_Xt2CJ7S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9" t="6491" r="86832" b="76528"/>
          <a:stretch/>
        </p:blipFill>
        <p:spPr bwMode="auto">
          <a:xfrm>
            <a:off x="8279182" y="4164603"/>
            <a:ext cx="1294228" cy="1412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lh4.googleusercontent.com/L0RAOIT1-c7zvyqpln7Bice6Doe8D2fNewI3GkFHDxlaXjvXkBy2T2YTw37F-LrjxCExS1-iw1dabv3gG-M3qOBg4KeMmKYbGZJGh7CZJuj-x38yXDW38IXoOdu_lluv-41_Xt2CJ7S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8" t="57476" r="83770" b="27504"/>
          <a:stretch/>
        </p:blipFill>
        <p:spPr bwMode="auto">
          <a:xfrm>
            <a:off x="7239273" y="5378553"/>
            <a:ext cx="1033151" cy="885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lh4.googleusercontent.com/L0RAOIT1-c7zvyqpln7Bice6Doe8D2fNewI3GkFHDxlaXjvXkBy2T2YTw37F-LrjxCExS1-iw1dabv3gG-M3qOBg4KeMmKYbGZJGh7CZJuj-x38yXDW38IXoOdu_lluv-41_Xt2CJ7S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27" t="60695" r="4076" b="24285"/>
          <a:stretch/>
        </p:blipFill>
        <p:spPr bwMode="auto">
          <a:xfrm>
            <a:off x="9516735" y="5577361"/>
            <a:ext cx="899932" cy="87900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58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</Words>
  <Application>Microsoft Office PowerPoint</Application>
  <PresentationFormat>Laajakuva</PresentationFormat>
  <Paragraphs>6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Office-teema</vt:lpstr>
      <vt:lpstr>Video: Vihapuhe</vt:lpstr>
      <vt:lpstr>Video: Vihapuhe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Video: Vihapuhe</dc:title>
  <dc:creator>Enni Keski-Saari</dc:creator>
  <cp:lastModifiedBy>Enni Keski-Saari</cp:lastModifiedBy>
  <cp:revision>2</cp:revision>
  <dcterms:created xsi:type="dcterms:W3CDTF">2022-01-15T16:27:03Z</dcterms:created>
  <dcterms:modified xsi:type="dcterms:W3CDTF">2022-01-17T19:48:44Z</dcterms:modified>
</cp:coreProperties>
</file>