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333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681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2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368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4480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983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844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975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679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447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805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E7A70-71EB-478C-9B98-A83DD4CB5FB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67FEF-2FCE-46C9-B948-166F73075F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774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3" r="29941"/>
          <a:stretch/>
        </p:blipFill>
        <p:spPr bwMode="auto">
          <a:xfrm rot="966477">
            <a:off x="9317526" y="262006"/>
            <a:ext cx="2319658" cy="256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390" y="0"/>
            <a:ext cx="9795849" cy="9795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644737" y="2199005"/>
            <a:ext cx="5158154" cy="1803717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Video:</a:t>
            </a:r>
            <a:b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Vihapuhe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165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Vihapuhe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72052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Katsotaan video ja keskustellaan:</a:t>
            </a:r>
          </a:p>
          <a:p>
            <a:r>
              <a:rPr lang="fi-FI" dirty="0">
                <a:latin typeface="Century Gothic" panose="020B0502020202020204" pitchFamily="34" charset="0"/>
              </a:rPr>
              <a:t>Mitä videossa tapahtui?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Millaisia neuvoja itse antaisit tilanteessa?</a:t>
            </a:r>
          </a:p>
          <a:p>
            <a:r>
              <a:rPr lang="fi-FI" dirty="0">
                <a:latin typeface="Century Gothic" panose="020B0502020202020204" pitchFamily="34" charset="0"/>
              </a:rPr>
              <a:t>Oletko itse koskaan nähnyt vihapuhetta netissä? Keihin kohdistuen? Miten olet itse toiminut tilanteessa? 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2050" name="Picture 2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" t="6491" r="86832" b="76528"/>
          <a:stretch/>
        </p:blipFill>
        <p:spPr bwMode="auto">
          <a:xfrm>
            <a:off x="8279182" y="4164603"/>
            <a:ext cx="1294228" cy="141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8" t="57476" r="83770" b="27504"/>
          <a:stretch/>
        </p:blipFill>
        <p:spPr bwMode="auto">
          <a:xfrm>
            <a:off x="7239273" y="5378553"/>
            <a:ext cx="1033151" cy="88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27" t="60695" r="4076" b="24285"/>
          <a:stretch/>
        </p:blipFill>
        <p:spPr bwMode="auto">
          <a:xfrm>
            <a:off x="9516735" y="5577361"/>
            <a:ext cx="899932" cy="87900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58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Laajakuva</PresentationFormat>
  <Paragraphs>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Video: Vihapuhe</vt:lpstr>
      <vt:lpstr>Video: Vihapuhe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Video: Vihapuhe</dc:title>
  <dc:creator>Enni Keski-Saari</dc:creator>
  <cp:lastModifiedBy>Enni Keski-Saari</cp:lastModifiedBy>
  <cp:revision>2</cp:revision>
  <dcterms:created xsi:type="dcterms:W3CDTF">2022-01-15T16:27:03Z</dcterms:created>
  <dcterms:modified xsi:type="dcterms:W3CDTF">2022-01-17T19:48:44Z</dcterms:modified>
</cp:coreProperties>
</file>