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602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352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022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38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033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7982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485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958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48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294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30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5416A-D2CF-41F7-8598-7504F3B3ED17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55BC7-97D9-4D45-B86F-D9226AAEF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422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93" r="29941"/>
          <a:stretch/>
        </p:blipFill>
        <p:spPr bwMode="auto">
          <a:xfrm rot="718656">
            <a:off x="8199635" y="-34080"/>
            <a:ext cx="3616391" cy="400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28" y="489236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54147" y="2281278"/>
            <a:ext cx="6557725" cy="1803717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Vihaa ja aggressiota netissä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39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Vihaa ja aggressiota netissä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236014" cy="1072320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Lue Vesa </a:t>
            </a:r>
            <a:r>
              <a:rPr lang="fi-FI" dirty="0" err="1">
                <a:latin typeface="Century Gothic" panose="020B0502020202020204" pitchFamily="34" charset="0"/>
              </a:rPr>
              <a:t>Soikkelin</a:t>
            </a:r>
            <a:r>
              <a:rPr lang="fi-FI" dirty="0">
                <a:latin typeface="Century Gothic" panose="020B0502020202020204" pitchFamily="34" charset="0"/>
              </a:rPr>
              <a:t> teksti ”Vihaa ja aggressiota netissä” ja vastaa seuraaviin kysymyksiin: 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93" r="29941"/>
          <a:stretch/>
        </p:blipFill>
        <p:spPr bwMode="auto">
          <a:xfrm>
            <a:off x="7976172" y="2754031"/>
            <a:ext cx="3098042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1041009" y="2804562"/>
            <a:ext cx="642893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sz="2800" dirty="0">
                <a:latin typeface="Century Gothic" panose="020B0502020202020204" pitchFamily="34" charset="0"/>
              </a:rPr>
              <a:t>Mitkä asiat mahdollistavat vihaa lietsovien sisältöjen olemassa olon netissä?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800" dirty="0">
                <a:latin typeface="Century Gothic" panose="020B0502020202020204" pitchFamily="34" charset="0"/>
              </a:rPr>
              <a:t>Millaisia ajatuksia teillä heräsi tekstiä lukiessa? Keskustelkaa ja merkitkää muistiin pääajatuksenne.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087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46</Words>
  <Application>Microsoft Office PowerPoint</Application>
  <PresentationFormat>Laajakuva</PresentationFormat>
  <Paragraphs>6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Vihaa ja aggressiota netissä</vt:lpstr>
      <vt:lpstr>Vihaa ja aggressiota netissä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Vihaa ja aggressiota netissä</dc:title>
  <dc:creator>Enni Keski-Saari</dc:creator>
  <cp:lastModifiedBy>Enni Keski-Saari</cp:lastModifiedBy>
  <cp:revision>3</cp:revision>
  <dcterms:created xsi:type="dcterms:W3CDTF">2022-01-15T16:29:31Z</dcterms:created>
  <dcterms:modified xsi:type="dcterms:W3CDTF">2022-01-18T20:48:31Z</dcterms:modified>
</cp:coreProperties>
</file>