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416A-D2CF-41F7-8598-7504F3B3ED17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5BC7-97D9-4D45-B86F-D9226AAEF88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6023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416A-D2CF-41F7-8598-7504F3B3ED17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5BC7-97D9-4D45-B86F-D9226AAEF88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3529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416A-D2CF-41F7-8598-7504F3B3ED17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5BC7-97D9-4D45-B86F-D9226AAEF88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0226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416A-D2CF-41F7-8598-7504F3B3ED17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5BC7-97D9-4D45-B86F-D9226AAEF88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2388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416A-D2CF-41F7-8598-7504F3B3ED17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5BC7-97D9-4D45-B86F-D9226AAEF88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0333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416A-D2CF-41F7-8598-7504F3B3ED17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5BC7-97D9-4D45-B86F-D9226AAEF88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7982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416A-D2CF-41F7-8598-7504F3B3ED17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5BC7-97D9-4D45-B86F-D9226AAEF88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4850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416A-D2CF-41F7-8598-7504F3B3ED17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5BC7-97D9-4D45-B86F-D9226AAEF88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958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416A-D2CF-41F7-8598-7504F3B3ED17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5BC7-97D9-4D45-B86F-D9226AAEF88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7484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416A-D2CF-41F7-8598-7504F3B3ED17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5BC7-97D9-4D45-B86F-D9226AAEF88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2945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416A-D2CF-41F7-8598-7504F3B3ED17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5BC7-97D9-4D45-B86F-D9226AAEF88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308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5416A-D2CF-41F7-8598-7504F3B3ED17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55BC7-97D9-4D45-B86F-D9226AAEF88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4224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lh5.googleusercontent.com/U_phIiMRWSlSUxGqO5nPxkPdrO5eIr6SadT4y3fMf1Jx0sC2mmPnvFYVf3VL_Bhj0ZXyORL0nFHC4OL19GNxGTBNVHebk4BNX-UiuaYhP4DUWQi3hlTK3qfrTTF239yTkaKEpJjxTGfj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93" r="29941"/>
          <a:stretch/>
        </p:blipFill>
        <p:spPr bwMode="auto">
          <a:xfrm rot="718656">
            <a:off x="8199635" y="-34080"/>
            <a:ext cx="3616391" cy="4002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lh5.googleusercontent.com/oJrr5E4Pky3dzeZFeyz9k2lo61sXS-Apt2dNjEVxAXykQmtjO3nuK3c1eW4rvNl81CS5VCkwltvjYkQpUjiQ0Ml_LM2xMUU-EwY3jJxNg9_F8lVW576v1C2bpxufWlMI1MgWnX7AklM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728" y="489236"/>
            <a:ext cx="9187031" cy="918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54147" y="2281278"/>
            <a:ext cx="6557725" cy="1803717"/>
          </a:xfrm>
        </p:spPr>
        <p:txBody>
          <a:bodyPr>
            <a:normAutofit fontScale="90000"/>
          </a:bodyPr>
          <a:lstStyle/>
          <a:p>
            <a:r>
              <a:rPr lang="fi-FI" dirty="0">
                <a:solidFill>
                  <a:schemeClr val="bg1"/>
                </a:solidFill>
                <a:latin typeface="Century Gothic" panose="020B0502020202020204" pitchFamily="34" charset="0"/>
              </a:rPr>
              <a:t>Vihaa ja aggressiota netissä</a:t>
            </a:r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20" y="253297"/>
            <a:ext cx="1821722" cy="929078"/>
          </a:xfrm>
          <a:prstGeom prst="rect">
            <a:avLst/>
          </a:prstGeom>
        </p:spPr>
      </p:pic>
      <p:pic>
        <p:nvPicPr>
          <p:cNvPr id="7" name="Kuva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720" y="5241264"/>
            <a:ext cx="1418492" cy="1418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398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Century Gothic" panose="020B0502020202020204" pitchFamily="34" charset="0"/>
              </a:rPr>
              <a:t>Vihaa ja aggressiota netissä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25625"/>
            <a:ext cx="10236014" cy="1072320"/>
          </a:xfrm>
        </p:spPr>
        <p:txBody>
          <a:bodyPr/>
          <a:lstStyle/>
          <a:p>
            <a:pPr marL="0" indent="0">
              <a:buNone/>
            </a:pPr>
            <a:r>
              <a:rPr lang="fi-FI" dirty="0">
                <a:latin typeface="Century Gothic" panose="020B0502020202020204" pitchFamily="34" charset="0"/>
              </a:rPr>
              <a:t>Lue Vesa </a:t>
            </a:r>
            <a:r>
              <a:rPr lang="fi-FI" dirty="0" err="1">
                <a:latin typeface="Century Gothic" panose="020B0502020202020204" pitchFamily="34" charset="0"/>
              </a:rPr>
              <a:t>Soikkelin</a:t>
            </a:r>
            <a:r>
              <a:rPr lang="fi-FI" dirty="0">
                <a:latin typeface="Century Gothic" panose="020B0502020202020204" pitchFamily="34" charset="0"/>
              </a:rPr>
              <a:t> teksti ”Vihaa ja aggressiota netissä” ja vastaa seuraaviin kysymyksiin: </a:t>
            </a:r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4" name="Picture 2" descr="https://lh5.googleusercontent.com/U_phIiMRWSlSUxGqO5nPxkPdrO5eIr6SadT4y3fMf1Jx0sC2mmPnvFYVf3VL_Bhj0ZXyORL0nFHC4OL19GNxGTBNVHebk4BNX-UiuaYhP4DUWQi3hlTK3qfrTTF239yTkaKEpJjxTGfj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93" r="29941"/>
          <a:stretch/>
        </p:blipFill>
        <p:spPr bwMode="auto">
          <a:xfrm>
            <a:off x="7976172" y="2754031"/>
            <a:ext cx="3098042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iruutu 4"/>
          <p:cNvSpPr txBox="1"/>
          <p:nvPr/>
        </p:nvSpPr>
        <p:spPr>
          <a:xfrm>
            <a:off x="1041009" y="2804562"/>
            <a:ext cx="6428935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dirty="0"/>
          </a:p>
          <a:p>
            <a:pPr marL="514350" indent="-514350">
              <a:buFont typeface="+mj-lt"/>
              <a:buAutoNum type="arabicPeriod"/>
            </a:pPr>
            <a:r>
              <a:rPr lang="fi-FI" sz="2800" dirty="0">
                <a:latin typeface="Century Gothic" panose="020B0502020202020204" pitchFamily="34" charset="0"/>
              </a:rPr>
              <a:t>Mitkä asiat mahdollistavat vihaa lietsovien sisältöjen olemassa olon netissä?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2800" dirty="0">
                <a:latin typeface="Century Gothic" panose="020B0502020202020204" pitchFamily="34" charset="0"/>
              </a:rPr>
              <a:t>Millaisia ajatuksia teillä heräsi tekstiä lukiessa? Keskustelkaa ja merkitkää muistiin pääajatuksenne.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50878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46</Words>
  <Application>Microsoft Office PowerPoint</Application>
  <PresentationFormat>Laajakuva</PresentationFormat>
  <Paragraphs>6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Office-teema</vt:lpstr>
      <vt:lpstr>Vihaa ja aggressiota netissä</vt:lpstr>
      <vt:lpstr>Vihaa ja aggressiota netissä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Vihaa ja aggressiota netissä</dc:title>
  <dc:creator>Enni Keski-Saari</dc:creator>
  <cp:lastModifiedBy>Enni Keski-Saari</cp:lastModifiedBy>
  <cp:revision>3</cp:revision>
  <dcterms:created xsi:type="dcterms:W3CDTF">2022-01-15T16:29:31Z</dcterms:created>
  <dcterms:modified xsi:type="dcterms:W3CDTF">2022-01-18T20:48:31Z</dcterms:modified>
</cp:coreProperties>
</file>