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421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6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622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042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398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36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47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009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666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034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79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54BF6-A8E4-43AA-8A66-6E92F8670A88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8E21D-E2F9-42D8-8728-B022468BB72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9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270" y="-37982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856157" y="1596839"/>
            <a:ext cx="7896664" cy="2018788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Video:</a:t>
            </a:r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10 vinkkiä fiksuun keskusteluun</a:t>
            </a:r>
          </a:p>
        </p:txBody>
      </p:sp>
      <p:pic>
        <p:nvPicPr>
          <p:cNvPr id="2054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835655" y="1804220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2265009" y="3143792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" t="37898" r="71490" b="34361"/>
          <a:stretch/>
        </p:blipFill>
        <p:spPr bwMode="auto">
          <a:xfrm>
            <a:off x="544374" y="4213687"/>
            <a:ext cx="1504541" cy="151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3" t="69439" r="1" b="2440"/>
          <a:stretch/>
        </p:blipFill>
        <p:spPr bwMode="auto">
          <a:xfrm>
            <a:off x="2577149" y="4675145"/>
            <a:ext cx="1565980" cy="167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0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10 vinkkiä fiksuun keskusteluun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6533271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Kuunnelkaa videolta nuorten 10 vinkkiä fiksuun keskusteluun. Keskustelkaa ryhmissä ja nostakaa esille teidän mielestänne 5 tärkeintä sääntöä siihen, miten nettikeskusteluissa voidaan olla fiksusti eri mieltä asioita. </a:t>
            </a:r>
          </a:p>
        </p:txBody>
      </p:sp>
      <p:pic>
        <p:nvPicPr>
          <p:cNvPr id="3074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44" y="2218579"/>
            <a:ext cx="4109828" cy="356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148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</Words>
  <Application>Microsoft Office PowerPoint</Application>
  <PresentationFormat>Laajakuva</PresentationFormat>
  <Paragraphs>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Video: 10 vinkkiä fiksuun keskusteluun</vt:lpstr>
      <vt:lpstr>Video: 10 vinkkiä fiksuun keskusteluun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10 vinkkiä fiksuun keskusteluun</dc:title>
  <dc:creator>Enni Keski-Saari</dc:creator>
  <cp:lastModifiedBy>Enni Keski-Saari</cp:lastModifiedBy>
  <cp:revision>3</cp:revision>
  <dcterms:created xsi:type="dcterms:W3CDTF">2022-01-15T16:37:23Z</dcterms:created>
  <dcterms:modified xsi:type="dcterms:W3CDTF">2022-01-17T20:20:48Z</dcterms:modified>
</cp:coreProperties>
</file>