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62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749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314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31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16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37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449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178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55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972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50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8B485-40C9-490F-A83A-61D2E6CE82C9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333EB-873D-400E-AE9A-3CE0B0AB17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02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86" y="-23533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67081" y="1664663"/>
            <a:ext cx="7896664" cy="1457353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Polarisaatio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998" y="1605498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20" t="12329" r="39767" b="55195"/>
          <a:stretch/>
        </p:blipFill>
        <p:spPr bwMode="auto">
          <a:xfrm rot="21039437">
            <a:off x="9734959" y="1571855"/>
            <a:ext cx="324719" cy="75838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7" t="5527" r="31434" b="71433"/>
          <a:stretch/>
        </p:blipFill>
        <p:spPr bwMode="auto">
          <a:xfrm>
            <a:off x="10227378" y="1417905"/>
            <a:ext cx="594359" cy="6910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3" t="28985" r="33491" b="54248"/>
          <a:stretch/>
        </p:blipFill>
        <p:spPr bwMode="auto">
          <a:xfrm>
            <a:off x="10720700" y="1989211"/>
            <a:ext cx="411480" cy="5029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7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522721"/>
            <a:ext cx="10937488" cy="3941300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Mikä oli videon sanoma?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havainnut polarisoitumista tai polarisoivaa puhetta?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Millaisten ryhmien välillä syntyy jakautumista esim. koulussa?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Kuinka moni on ollut tilanteessa, jossa on vaadittu valitsemaan puoli? Miltä se tuntui? Kuinka moni on pystynyt jäämään ulkopuolelle / puuttumatta kiistaan? Miten?</a:t>
            </a:r>
          </a:p>
        </p:txBody>
      </p:sp>
      <p:pic>
        <p:nvPicPr>
          <p:cNvPr id="2050" name="Picture 2" descr="https://lh6.googleusercontent.com/LTPsOAd5g6FxYy6ufoz8gJwQReVT5lM7oZ-qnPSL_-Ix8rk-fe3eVJ2ut58SXR6A1MApayaiSb23YYh-OTRcaZZG5vwh9CLs7UdNaNESUwMRTRBaQsa4UX0mqxx5zzBDc-10j46egtx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949" y="611890"/>
            <a:ext cx="4218491" cy="215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02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63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Millaisia polarisoivia väitteitä olet kuullut eri katsomuksista?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Tunnista: Mikä näissä väittämissä on polarisoivaa?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</p:txBody>
      </p:sp>
      <p:pic>
        <p:nvPicPr>
          <p:cNvPr id="307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99335"/>
            <a:ext cx="5758376" cy="298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94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kuvatekstisuorakulmio 6"/>
          <p:cNvSpPr/>
          <p:nvPr/>
        </p:nvSpPr>
        <p:spPr>
          <a:xfrm>
            <a:off x="643507" y="3077736"/>
            <a:ext cx="9872093" cy="3170663"/>
          </a:xfrm>
          <a:prstGeom prst="wedgeRoundRectCallout">
            <a:avLst>
              <a:gd name="adj1" fmla="val -21265"/>
              <a:gd name="adj2" fmla="val 64014"/>
              <a:gd name="adj3" fmla="val 16667"/>
            </a:avLst>
          </a:prstGeom>
          <a:solidFill>
            <a:srgbClr val="A287C6"/>
          </a:solidFill>
          <a:ln>
            <a:solidFill>
              <a:srgbClr val="A28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2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3. Pysäytä: Miten nämä väitteet voidaan kumota? Millä tavoilla voitaisiin vastata polarisoiviin väitteisiin?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983453" y="3341400"/>
            <a:ext cx="104770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Tutkitusti toimivia keinoja polarisoiviin väitteisiin vastaamiseen: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Kysy ja kuuntele!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Dilemma: kysymys, jolla saa ihmiset pohtimaan omia tarpeitaan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Muista olla empaattinen ja ystävällinen!</a:t>
            </a:r>
          </a:p>
          <a:p>
            <a:endParaRPr lang="fi-FI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Väittely on todettu tehottomiksi polarisoivien väitteiden kohdalla. </a:t>
            </a: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Yleensä keskustelua kannattaa käydä hiljaisen enemmistön kanssa.</a:t>
            </a:r>
          </a:p>
        </p:txBody>
      </p:sp>
    </p:spTree>
    <p:extLst>
      <p:ext uri="{BB962C8B-B14F-4D97-AF65-F5344CB8AC3E}">
        <p14:creationId xmlns:p14="http://schemas.microsoft.com/office/powerpoint/2010/main" val="429474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-1976032" y="-399811"/>
            <a:ext cx="9144000" cy="2387600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Bonus</a:t>
            </a:r>
          </a:p>
        </p:txBody>
      </p:sp>
      <p:pic>
        <p:nvPicPr>
          <p:cNvPr id="3" name="Picture 6" descr="https://lh5.googleusercontent.com/IQneELrS23FHUAUFwtFeg0-tB-_UryFEG9xNZFuYNl3q9v0RV7OizIfKHOsaZZ7tx7l-psIVHmDq60IrG2aSRnRnlk3yQmRTGyqFYnX3AY4tnjdFTMUvPjjQiJ4buW_5eeYG_6YKfX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52" y="1256700"/>
            <a:ext cx="6785714" cy="560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Meemiaskartelu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Yhdessä polarisaatiota vastaan!</a:t>
            </a:r>
          </a:p>
          <a:p>
            <a:pPr marL="0" indent="0">
              <a:buNone/>
            </a:pPr>
            <a:endParaRPr lang="fi-FI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Ideoikaa ja toteuttakaa piirtämällä, kollaasitekniikalla tai digitaalisesti meemi, jossa puhutaan hyvää katsomuksista / katsomuksellisesta moninaisuudesta Suomessa.</a:t>
            </a:r>
          </a:p>
        </p:txBody>
      </p:sp>
      <p:pic>
        <p:nvPicPr>
          <p:cNvPr id="2054" name="Picture 6" descr="https://lh5.googleusercontent.com/IQneELrS23FHUAUFwtFeg0-tB-_UryFEG9xNZFuYNl3q9v0RV7OizIfKHOsaZZ7tx7l-psIVHmDq60IrG2aSRnRnlk3yQmRTGyqFYnX3AY4tnjdFTMUvPjjQiJ4buW_5eeYG_6YKfX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575" y="1027906"/>
            <a:ext cx="5238750" cy="43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4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283" y="33464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Termibingo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01283" y="1529936"/>
            <a:ext cx="6930683" cy="4998721"/>
          </a:xfrm>
        </p:spPr>
        <p:txBody>
          <a:bodyPr numCol="2">
            <a:normAutofit fontScale="70000" lnSpcReduction="2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1.misinfomaatio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2. </a:t>
            </a:r>
            <a:r>
              <a:rPr lang="fi-FI" sz="2600" dirty="0" err="1">
                <a:latin typeface="Century Gothic" panose="020B0502020202020204" pitchFamily="34" charset="0"/>
              </a:rPr>
              <a:t>disinformaatio</a:t>
            </a:r>
            <a:r>
              <a:rPr lang="fi-FI" sz="2600" dirty="0">
                <a:latin typeface="Century Gothic" panose="020B0502020202020204" pitchFamily="34" charset="0"/>
              </a:rPr>
              <a:t>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3.malinformaatio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4. vihapuhe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 5. polarisaatio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6. konflikti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7. identiteetti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8. katsomus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9. uskonto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10. dialogi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11. arvot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12. kulttuuri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13. informaatiovaikuttaminen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14.kuplautuminen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15. syrjintä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16. rasismi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17. vahvistusharha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18. uskomusten pysyvyys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19. valemedia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20.  valeuutinen </a:t>
            </a:r>
          </a:p>
        </p:txBody>
      </p:sp>
      <p:pic>
        <p:nvPicPr>
          <p:cNvPr id="5" name="Sisällön paikkamerkki 5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426" t="4599" r="7892" b="20720"/>
          <a:stretch/>
        </p:blipFill>
        <p:spPr>
          <a:xfrm>
            <a:off x="7033846" y="686443"/>
            <a:ext cx="4628271" cy="58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168</Words>
  <Application>Microsoft Office PowerPoint</Application>
  <PresentationFormat>Laajakuva</PresentationFormat>
  <Paragraphs>44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Office-teema</vt:lpstr>
      <vt:lpstr>Polarisaatio</vt:lpstr>
      <vt:lpstr>Video: Polarisaatio</vt:lpstr>
      <vt:lpstr>Tunnista ja pysäytä polarisaatio</vt:lpstr>
      <vt:lpstr>Tunnista ja pysäytä polarisaatio</vt:lpstr>
      <vt:lpstr>Bonus</vt:lpstr>
      <vt:lpstr>Meemiaskartelu</vt:lpstr>
      <vt:lpstr>Termibingo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Polarisaatio</dc:title>
  <dc:creator>Enni</dc:creator>
  <cp:lastModifiedBy>Enni Keski-Saari</cp:lastModifiedBy>
  <cp:revision>5</cp:revision>
  <dcterms:created xsi:type="dcterms:W3CDTF">2022-01-18T17:57:05Z</dcterms:created>
  <dcterms:modified xsi:type="dcterms:W3CDTF">2022-01-18T21:29:23Z</dcterms:modified>
</cp:coreProperties>
</file>