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7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50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6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0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01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0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6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8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0DD4-2F46-478D-BA6C-D596D14D0511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799B-2E5E-4AB2-9EDB-C28FF7065C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70" y="-379828"/>
            <a:ext cx="9187031" cy="91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97676" y="1421324"/>
            <a:ext cx="6544290" cy="2018788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Minä, katsomukset ja media</a:t>
            </a:r>
          </a:p>
        </p:txBody>
      </p:sp>
      <p:pic>
        <p:nvPicPr>
          <p:cNvPr id="2054" name="Picture 6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r="40178" b="73211"/>
          <a:stretch/>
        </p:blipFill>
        <p:spPr bwMode="auto">
          <a:xfrm>
            <a:off x="835655" y="1804220"/>
            <a:ext cx="1591148" cy="16040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5899" r="37965" b="5480"/>
          <a:stretch/>
        </p:blipFill>
        <p:spPr bwMode="auto">
          <a:xfrm>
            <a:off x="2265009" y="3143792"/>
            <a:ext cx="1543370" cy="1350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7898" r="71490" b="34361"/>
          <a:stretch/>
        </p:blipFill>
        <p:spPr bwMode="auto">
          <a:xfrm>
            <a:off x="544374" y="4213687"/>
            <a:ext cx="1504541" cy="15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3" t="69439" r="1" b="2440"/>
          <a:stretch/>
        </p:blipFill>
        <p:spPr bwMode="auto">
          <a:xfrm>
            <a:off x="2577149" y="4675145"/>
            <a:ext cx="1565980" cy="16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0" y="253297"/>
            <a:ext cx="1821722" cy="92907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5241264"/>
            <a:ext cx="1418492" cy="1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Katsomukset ja netti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 video ja pohdi samalla, miten itse vastaisit seuraaviin kysymyksiin: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ajatuksia video herätti?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näet katsomuksiin liittyen netissä? Koetko, että erilaisia katsomuksia käsitellään eri tavalla?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Miltä katsomuksiin liittyvä kohtaamasi sisältö tuntuu, mitä ajattelet siitä?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Koetko, että voit kertoa mielipiteesi vapaasti netissä?</a:t>
            </a:r>
          </a:p>
          <a:p>
            <a:r>
              <a:rPr lang="fi-FI" dirty="0">
                <a:latin typeface="Century Gothic" panose="020B0502020202020204" pitchFamily="34" charset="0"/>
              </a:rPr>
              <a:t>Onko netti vaikuttanut näkemyksiisi muista katsomuksista ja uskonnoista? Jos on niin miten?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4216" r="9829" b="10772"/>
          <a:stretch/>
        </p:blipFill>
        <p:spPr>
          <a:xfrm flipH="1">
            <a:off x="10773409" y="149115"/>
            <a:ext cx="1160782" cy="16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Uskonto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Katsokaa video ja keskustelkaa ryhmissä:</a:t>
            </a:r>
          </a:p>
        </p:txBody>
      </p:sp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5" y="1825625"/>
            <a:ext cx="6523355" cy="65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730240" y="2994421"/>
            <a:ext cx="4312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Näetkö uskontoihin liittyvää sisältöä mediassa? Jos näet, niin millaista se on?</a:t>
            </a:r>
          </a:p>
          <a:p>
            <a:endParaRPr lang="fi-FI" dirty="0"/>
          </a:p>
        </p:txBody>
      </p:sp>
      <p:pic>
        <p:nvPicPr>
          <p:cNvPr id="1026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3" y="2718847"/>
            <a:ext cx="4267200" cy="37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0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A. Oma katsomus ja katsomuksellinen ympäristö</a:t>
            </a:r>
          </a:p>
          <a:p>
            <a:r>
              <a:rPr lang="fi-FI" dirty="0">
                <a:latin typeface="Century Gothic" panose="020B0502020202020204" pitchFamily="34" charset="0"/>
              </a:rPr>
              <a:t>Mitkä asiat ovat sinulle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Mihin asioihin sinun perheesi ja ystäväsi uskovat? Mitkä asiat ovat heille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Näkyykö/näkyvätkö uskonnollisuus/uskonnot jollain tavalla elämässäsi? Jos näkyy, niin miten?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B. Minä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Mitä </a:t>
            </a:r>
            <a:r>
              <a:rPr lang="fi-FI" dirty="0" err="1">
                <a:latin typeface="Century Gothic" panose="020B0502020202020204" pitchFamily="34" charset="0"/>
              </a:rPr>
              <a:t>someja</a:t>
            </a:r>
            <a:r>
              <a:rPr lang="fi-FI" dirty="0">
                <a:latin typeface="Century Gothic" panose="020B0502020202020204" pitchFamily="34" charset="0"/>
              </a:rPr>
              <a:t> käytät?</a:t>
            </a:r>
          </a:p>
          <a:p>
            <a:r>
              <a:rPr lang="fi-FI" dirty="0">
                <a:latin typeface="Century Gothic" panose="020B0502020202020204" pitchFamily="34" charset="0"/>
              </a:rPr>
              <a:t>Mistä saat tietosi ajankohtaisista asioista?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sisältöjä näet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tuotat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Millaisiin ryhmiin/yhteisöihin koet kuuluvasi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C. Oma katsomus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sinulle tärkeät asiat näkyvät </a:t>
            </a:r>
            <a:r>
              <a:rPr lang="fi-FI" dirty="0" err="1">
                <a:latin typeface="Century Gothic" panose="020B0502020202020204" pitchFamily="34" charset="0"/>
              </a:rPr>
              <a:t>somessasi</a:t>
            </a:r>
            <a:r>
              <a:rPr lang="fi-FI" dirty="0">
                <a:latin typeface="Century Gothic" panose="020B0502020202020204" pitchFamily="34" charset="0"/>
              </a:rPr>
              <a:t>? Näetkö esim. paljon uutisia, meemejä, videoita tai oman yhteisösi tuottamia </a:t>
            </a:r>
            <a:r>
              <a:rPr lang="fi-FI" dirty="0" err="1">
                <a:latin typeface="Century Gothic" panose="020B0502020202020204" pitchFamily="34" charset="0"/>
              </a:rPr>
              <a:t>somesisältöjä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Näetkö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uskontoihin liittyvää sisältöä? Jos näet, niin millaista ja miten uskontoihin liittyviä asioita käsitellään?</a:t>
            </a:r>
          </a:p>
          <a:p>
            <a:r>
              <a:rPr lang="fi-FI" dirty="0">
                <a:latin typeface="Century Gothic" panose="020B0502020202020204" pitchFamily="34" charset="0"/>
              </a:rPr>
              <a:t>Tuotko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esiin itsellesi tärkeitä asioita, kuten uskomuksiasi? Jos tuot, niin miten? Jos et, niin miksi?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koet, että erilaiset ryhmäsi nähdään mediassa?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7" y="1321424"/>
            <a:ext cx="3856154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0154" r="8073" b="35099"/>
          <a:stretch/>
        </p:blipFill>
        <p:spPr bwMode="auto">
          <a:xfrm>
            <a:off x="1672509" y="739"/>
            <a:ext cx="10639463" cy="66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01147" y="848361"/>
            <a:ext cx="8884920" cy="3779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Huomaatko yhtäläisyyksiä ympäristösi kiinnostuksen kohteiden ja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somessa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näkemiesi sisältöjen välillä?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Kummalla on mielestäsi ollut enemmän vaikutusta kiinnostuksen kohteisiisi: ympäristölläsi (perhe, kaverit) vai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? Perustele vastauksesi.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Kuinka paljon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on ollut vaikutusta identiteettiisi?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Miten uskonnollisuus/uskonnot näkyvät elämässäsi? Onko ympäristössäsi ja mediassa näkyvien uskontojen/uskonnollisuuden välillä eroja?</a:t>
            </a: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5899" r="37965" b="5480"/>
          <a:stretch/>
        </p:blipFill>
        <p:spPr bwMode="auto">
          <a:xfrm>
            <a:off x="1391892" y="4831081"/>
            <a:ext cx="1543370" cy="1350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r="40178" b="73211"/>
          <a:stretch/>
        </p:blipFill>
        <p:spPr bwMode="auto">
          <a:xfrm>
            <a:off x="281651" y="3514487"/>
            <a:ext cx="1591148" cy="16040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324</Words>
  <Application>Microsoft Office PowerPoint</Application>
  <PresentationFormat>Laajakuva</PresentationFormat>
  <Paragraphs>33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Office-teema</vt:lpstr>
      <vt:lpstr>Minä, katsomukset ja media</vt:lpstr>
      <vt:lpstr>Video: Katsomukset ja netti </vt:lpstr>
      <vt:lpstr>Video: Uskonto ja media</vt:lpstr>
      <vt:lpstr>Minä, ympäristö, katsomukset ja media</vt:lpstr>
      <vt:lpstr>Minä, ympäristö, katsomukset ja media</vt:lpstr>
      <vt:lpstr>Minä, ympäristö, katsomukset ja media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Video: Katsomukset ja netti </dc:title>
  <dc:creator>Enni</dc:creator>
  <cp:lastModifiedBy>Enni Keski-Saari</cp:lastModifiedBy>
  <cp:revision>6</cp:revision>
  <dcterms:created xsi:type="dcterms:W3CDTF">2022-01-18T18:48:06Z</dcterms:created>
  <dcterms:modified xsi:type="dcterms:W3CDTF">2022-01-19T10:46:39Z</dcterms:modified>
</cp:coreProperties>
</file>