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2" r:id="rId4"/>
    <p:sldId id="261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64FB-ADC3-4217-B0D6-83160FF59FB8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18FF-BDC8-4D83-B4DD-9BAC5B104A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85617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64FB-ADC3-4217-B0D6-83160FF59FB8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18FF-BDC8-4D83-B4DD-9BAC5B104A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6692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64FB-ADC3-4217-B0D6-83160FF59FB8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18FF-BDC8-4D83-B4DD-9BAC5B104A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5037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64FB-ADC3-4217-B0D6-83160FF59FB8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18FF-BDC8-4D83-B4DD-9BAC5B104A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89623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64FB-ADC3-4217-B0D6-83160FF59FB8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18FF-BDC8-4D83-B4DD-9BAC5B104A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6780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64FB-ADC3-4217-B0D6-83160FF59FB8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18FF-BDC8-4D83-B4DD-9BAC5B104A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48572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64FB-ADC3-4217-B0D6-83160FF59FB8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18FF-BDC8-4D83-B4DD-9BAC5B104A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0054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64FB-ADC3-4217-B0D6-83160FF59FB8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18FF-BDC8-4D83-B4DD-9BAC5B104A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5010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64FB-ADC3-4217-B0D6-83160FF59FB8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18FF-BDC8-4D83-B4DD-9BAC5B104A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6872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64FB-ADC3-4217-B0D6-83160FF59FB8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18FF-BDC8-4D83-B4DD-9BAC5B104A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64531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964FB-ADC3-4217-B0D6-83160FF59FB8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218FF-BDC8-4D83-B4DD-9BAC5B104A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3935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964FB-ADC3-4217-B0D6-83160FF59FB8}" type="datetimeFigureOut">
              <a:rPr lang="fi-FI" smtClean="0"/>
              <a:t>18.1.2022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218FF-BDC8-4D83-B4DD-9BAC5B104A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5530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lh5.googleusercontent.com/U_phIiMRWSlSUxGqO5nPxkPdrO5eIr6SadT4y3fMf1Jx0sC2mmPnvFYVf3VL_Bhj0ZXyORL0nFHC4OL19GNxGTBNVHebk4BNX-UiuaYhP4DUWQi3hlTK3qfrTTF239yTkaKEpJjxTGfj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93" r="29941"/>
          <a:stretch/>
        </p:blipFill>
        <p:spPr bwMode="auto">
          <a:xfrm rot="966477">
            <a:off x="9317526" y="262006"/>
            <a:ext cx="2319658" cy="2567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lh5.googleusercontent.com/oJrr5E4Pky3dzeZFeyz9k2lo61sXS-Apt2dNjEVxAXykQmtjO3nuK3c1eW4rvNl81CS5VCkwltvjYkQpUjiQ0Ml_LM2xMUU-EwY3jJxNg9_F8lVW576v1C2bpxufWlMI1MgWnX7AklM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8390" y="0"/>
            <a:ext cx="9795849" cy="9795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511764" y="1922558"/>
            <a:ext cx="5158154" cy="1522391"/>
          </a:xfrm>
        </p:spPr>
        <p:txBody>
          <a:bodyPr>
            <a:normAutofit fontScale="90000"/>
          </a:bodyPr>
          <a:lstStyle/>
          <a:p>
            <a:b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fi-FI" dirty="0">
                <a:solidFill>
                  <a:schemeClr val="bg1"/>
                </a:solidFill>
                <a:latin typeface="Century Gothic" panose="020B0502020202020204" pitchFamily="34" charset="0"/>
              </a:rPr>
              <a:t>Vihapuhe</a:t>
            </a:r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220" y="253297"/>
            <a:ext cx="1821722" cy="929078"/>
          </a:xfrm>
          <a:prstGeom prst="rect">
            <a:avLst/>
          </a:prstGeom>
        </p:spPr>
      </p:pic>
      <p:pic>
        <p:nvPicPr>
          <p:cNvPr id="7" name="Kuva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2720" y="5241264"/>
            <a:ext cx="1418492" cy="1418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129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Video: Vihapuhe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72052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i-FI" dirty="0">
                <a:latin typeface="Century Gothic" panose="020B0502020202020204" pitchFamily="34" charset="0"/>
              </a:rPr>
              <a:t>Katsotaan video ja keskustellaan:</a:t>
            </a:r>
          </a:p>
          <a:p>
            <a:r>
              <a:rPr lang="fi-FI" dirty="0">
                <a:latin typeface="Century Gothic" panose="020B0502020202020204" pitchFamily="34" charset="0"/>
              </a:rPr>
              <a:t>Mitä videossa tapahtui?</a:t>
            </a:r>
          </a:p>
          <a:p>
            <a:r>
              <a:rPr lang="fi-FI" dirty="0">
                <a:latin typeface="Century Gothic" panose="020B0502020202020204" pitchFamily="34" charset="0"/>
              </a:rPr>
              <a:t>Millaisia neuvoja itse antaisit tilanteessa?</a:t>
            </a:r>
          </a:p>
          <a:p>
            <a:r>
              <a:rPr lang="fi-FI" dirty="0">
                <a:latin typeface="Century Gothic" panose="020B0502020202020204" pitchFamily="34" charset="0"/>
              </a:rPr>
              <a:t>Oletko itse koskaan nähnyt vihapuhetta netissä? Keihin kohdistuen? Miten olet itse toiminut tilanteessa? </a:t>
            </a:r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2050" name="Picture 2" descr="https://lh4.googleusercontent.com/L0RAOIT1-c7zvyqpln7Bice6Doe8D2fNewI3GkFHDxlaXjvXkBy2T2YTw37F-LrjxCExS1-iw1dabv3gG-M3qOBg4KeMmKYbGZJGh7CZJuj-x38yXDW38IXoOdu_lluv-41_Xt2CJ7Sc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9" t="6491" r="86832" b="76528"/>
          <a:stretch/>
        </p:blipFill>
        <p:spPr bwMode="auto">
          <a:xfrm>
            <a:off x="8279182" y="4164603"/>
            <a:ext cx="1294228" cy="1412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lh4.googleusercontent.com/L0RAOIT1-c7zvyqpln7Bice6Doe8D2fNewI3GkFHDxlaXjvXkBy2T2YTw37F-LrjxCExS1-iw1dabv3gG-M3qOBg4KeMmKYbGZJGh7CZJuj-x38yXDW38IXoOdu_lluv-41_Xt2CJ7Sc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68" t="57476" r="83770" b="27504"/>
          <a:stretch/>
        </p:blipFill>
        <p:spPr bwMode="auto">
          <a:xfrm>
            <a:off x="7239273" y="5378553"/>
            <a:ext cx="1033151" cy="885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lh4.googleusercontent.com/L0RAOIT1-c7zvyqpln7Bice6Doe8D2fNewI3GkFHDxlaXjvXkBy2T2YTw37F-LrjxCExS1-iw1dabv3gG-M3qOBg4KeMmKYbGZJGh7CZJuj-x38yXDW38IXoOdu_lluv-41_Xt2CJ7Sc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427" t="60695" r="4076" b="24285"/>
          <a:stretch/>
        </p:blipFill>
        <p:spPr bwMode="auto">
          <a:xfrm>
            <a:off x="9516735" y="5577361"/>
            <a:ext cx="899932" cy="87900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0809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Vihaa ja aggressiota netissä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825625"/>
            <a:ext cx="10236014" cy="1072320"/>
          </a:xfrm>
        </p:spPr>
        <p:txBody>
          <a:bodyPr/>
          <a:lstStyle/>
          <a:p>
            <a:pPr marL="0" indent="0">
              <a:buNone/>
            </a:pPr>
            <a:r>
              <a:rPr lang="fi-FI" dirty="0">
                <a:latin typeface="Century Gothic" panose="020B0502020202020204" pitchFamily="34" charset="0"/>
              </a:rPr>
              <a:t>Lue Vesa </a:t>
            </a:r>
            <a:r>
              <a:rPr lang="fi-FI" dirty="0" err="1">
                <a:latin typeface="Century Gothic" panose="020B0502020202020204" pitchFamily="34" charset="0"/>
              </a:rPr>
              <a:t>Soikkelin</a:t>
            </a:r>
            <a:r>
              <a:rPr lang="fi-FI" dirty="0">
                <a:latin typeface="Century Gothic" panose="020B0502020202020204" pitchFamily="34" charset="0"/>
              </a:rPr>
              <a:t> teksti ”Vihaa ja aggressiota netissä” ja vastaa seuraaviin kysymyksiin: </a:t>
            </a:r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4" name="Picture 2" descr="https://lh5.googleusercontent.com/U_phIiMRWSlSUxGqO5nPxkPdrO5eIr6SadT4y3fMf1Jx0sC2mmPnvFYVf3VL_Bhj0ZXyORL0nFHC4OL19GNxGTBNVHebk4BNX-UiuaYhP4DUWQi3hlTK3qfrTTF239yTkaKEpJjxTGfj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93" r="29941"/>
          <a:stretch/>
        </p:blipFill>
        <p:spPr bwMode="auto">
          <a:xfrm>
            <a:off x="7976172" y="2754031"/>
            <a:ext cx="3098042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iruutu 4"/>
          <p:cNvSpPr txBox="1"/>
          <p:nvPr/>
        </p:nvSpPr>
        <p:spPr>
          <a:xfrm>
            <a:off x="1041009" y="2804562"/>
            <a:ext cx="6428935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dirty="0"/>
          </a:p>
          <a:p>
            <a:pPr marL="514350" indent="-514350">
              <a:buFont typeface="+mj-lt"/>
              <a:buAutoNum type="arabicPeriod"/>
            </a:pPr>
            <a:r>
              <a:rPr lang="fi-FI" sz="2800" dirty="0">
                <a:latin typeface="Century Gothic" panose="020B0502020202020204" pitchFamily="34" charset="0"/>
              </a:rPr>
              <a:t>Mitkä asiat mahdollistavat vihaa lietsovien sisältöjen olemassa olon netissä?</a:t>
            </a:r>
          </a:p>
          <a:p>
            <a:pPr marL="514350" indent="-514350">
              <a:buFont typeface="+mj-lt"/>
              <a:buAutoNum type="arabicPeriod"/>
            </a:pPr>
            <a:r>
              <a:rPr lang="fi-FI" sz="2800" dirty="0">
                <a:latin typeface="Century Gothic" panose="020B0502020202020204" pitchFamily="34" charset="0"/>
              </a:rPr>
              <a:t>Millaisia ajatuksia teillä heräsi tekstiä lukiessa? Keskustelkaa ja merkitkää muistiin pääajatuksenne.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97866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96236" y="209015"/>
            <a:ext cx="11155681" cy="1325563"/>
          </a:xfrm>
        </p:spPr>
        <p:txBody>
          <a:bodyPr/>
          <a:lstStyle/>
          <a:p>
            <a:r>
              <a:rPr lang="fi-FI" dirty="0">
                <a:latin typeface="Century Gothic" panose="020B0502020202020204" pitchFamily="34" charset="0"/>
              </a:rPr>
              <a:t>Lautapeli: Katsomukset ja </a:t>
            </a:r>
            <a:r>
              <a:rPr lang="fi-FI" dirty="0" err="1">
                <a:latin typeface="Century Gothic" panose="020B0502020202020204" pitchFamily="34" charset="0"/>
              </a:rPr>
              <a:t>disinformaatio</a:t>
            </a:r>
            <a:endParaRPr lang="fi-FI" dirty="0">
              <a:latin typeface="Century Gothic" panose="020B0502020202020204" pitchFamily="34" charset="0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998717" y="1606118"/>
            <a:ext cx="1950720" cy="47561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i-FI" dirty="0">
                <a:latin typeface="Century Gothic" panose="020B0502020202020204" pitchFamily="34" charset="0"/>
              </a:rPr>
              <a:t>3-5 pelaajaa</a:t>
            </a:r>
          </a:p>
          <a:p>
            <a:pPr marL="0" indent="0">
              <a:buNone/>
            </a:pPr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2" t="9555" r="14000" b="17111"/>
          <a:stretch/>
        </p:blipFill>
        <p:spPr>
          <a:xfrm>
            <a:off x="3944313" y="2224812"/>
            <a:ext cx="4059531" cy="4266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157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83</Words>
  <Application>Microsoft Office PowerPoint</Application>
  <PresentationFormat>Laajakuva</PresentationFormat>
  <Paragraphs>13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Office-teema</vt:lpstr>
      <vt:lpstr> Vihapuhe</vt:lpstr>
      <vt:lpstr>Video: Vihapuhe</vt:lpstr>
      <vt:lpstr>Vihaa ja aggressiota netissä</vt:lpstr>
      <vt:lpstr>Lautapeli: Katsomukset ja disinformaatio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Vihapuhe</dc:title>
  <dc:creator>Enni</dc:creator>
  <cp:lastModifiedBy>Enni Keski-Saari</cp:lastModifiedBy>
  <cp:revision>6</cp:revision>
  <dcterms:created xsi:type="dcterms:W3CDTF">2022-01-18T20:06:50Z</dcterms:created>
  <dcterms:modified xsi:type="dcterms:W3CDTF">2022-01-18T20:47:34Z</dcterms:modified>
</cp:coreProperties>
</file>