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5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63DB-6375-4A39-8FDA-E2696C65555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AD66-B881-43F2-8DDC-9943D53FFA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823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63DB-6375-4A39-8FDA-E2696C65555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AD66-B881-43F2-8DDC-9943D53FFA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214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63DB-6375-4A39-8FDA-E2696C65555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AD66-B881-43F2-8DDC-9943D53FFA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633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63DB-6375-4A39-8FDA-E2696C65555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AD66-B881-43F2-8DDC-9943D53FFA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714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63DB-6375-4A39-8FDA-E2696C65555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AD66-B881-43F2-8DDC-9943D53FFA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151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63DB-6375-4A39-8FDA-E2696C65555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AD66-B881-43F2-8DDC-9943D53FFA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862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63DB-6375-4A39-8FDA-E2696C65555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AD66-B881-43F2-8DDC-9943D53FFA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11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63DB-6375-4A39-8FDA-E2696C65555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AD66-B881-43F2-8DDC-9943D53FFA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364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63DB-6375-4A39-8FDA-E2696C65555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AD66-B881-43F2-8DDC-9943D53FFA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02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63DB-6375-4A39-8FDA-E2696C65555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AD66-B881-43F2-8DDC-9943D53FFA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076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63DB-6375-4A39-8FDA-E2696C65555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AD66-B881-43F2-8DDC-9943D53FFA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81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563DB-6375-4A39-8FDA-E2696C65555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4AD66-B881-43F2-8DDC-9943D53FFA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6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270" y="-379828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854548" y="1075029"/>
            <a:ext cx="7896664" cy="201878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Fiksusti eri mieltä</a:t>
            </a:r>
          </a:p>
        </p:txBody>
      </p:sp>
      <p:pic>
        <p:nvPicPr>
          <p:cNvPr id="2054" name="Picture 6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67" r="40178" b="73211"/>
          <a:stretch/>
        </p:blipFill>
        <p:spPr bwMode="auto">
          <a:xfrm>
            <a:off x="835655" y="1804220"/>
            <a:ext cx="1591148" cy="160402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79" t="75899" r="37965" b="5480"/>
          <a:stretch/>
        </p:blipFill>
        <p:spPr bwMode="auto">
          <a:xfrm>
            <a:off x="2265009" y="3143792"/>
            <a:ext cx="1543370" cy="135083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8" t="37898" r="71490" b="34361"/>
          <a:stretch/>
        </p:blipFill>
        <p:spPr bwMode="auto">
          <a:xfrm>
            <a:off x="544374" y="4213687"/>
            <a:ext cx="1504541" cy="1519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23" t="69439" r="1" b="2440"/>
          <a:stretch/>
        </p:blipFill>
        <p:spPr bwMode="auto">
          <a:xfrm>
            <a:off x="2577149" y="4675145"/>
            <a:ext cx="1565980" cy="1675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uva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13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199" y="918018"/>
            <a:ext cx="10515600" cy="1325563"/>
          </a:xfrm>
        </p:spPr>
        <p:txBody>
          <a:bodyPr/>
          <a:lstStyle/>
          <a:p>
            <a:pPr algn="ctr"/>
            <a:r>
              <a:rPr lang="fi-FI" dirty="0">
                <a:latin typeface="Century Gothic" panose="020B0502020202020204" pitchFamily="34" charset="0"/>
              </a:rPr>
              <a:t>Video: Polarisaatio</a:t>
            </a:r>
          </a:p>
        </p:txBody>
      </p:sp>
      <p:pic>
        <p:nvPicPr>
          <p:cNvPr id="2050" name="Picture 2" descr="https://lh6.googleusercontent.com/LTPsOAd5g6FxYy6ufoz8gJwQReVT5lM7oZ-qnPSL_-Ix8rk-fe3eVJ2ut58SXR6A1MApayaiSb23YYh-OTRcaZZG5vwh9CLs7UdNaNESUwMRTRBaQsa4UX0mqxx5zzBDc-10j46egtx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831" y="2243581"/>
            <a:ext cx="7072652" cy="3617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417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Tunnista ja pysäytä polarisaatio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6387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Millaisia polarisoivia väitteitä olet kuullut eri katsomuksista?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Tunnista: Mikä näissä väittämissä on polarisoivaa?</a:t>
            </a:r>
          </a:p>
          <a:p>
            <a:pPr marL="514350" indent="-514350">
              <a:buFont typeface="+mj-lt"/>
              <a:buAutoNum type="arabicPeriod"/>
            </a:pPr>
            <a:endParaRPr lang="fi-FI" dirty="0"/>
          </a:p>
        </p:txBody>
      </p:sp>
      <p:pic>
        <p:nvPicPr>
          <p:cNvPr id="3074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99335"/>
            <a:ext cx="5758376" cy="298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9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yöristetty kuvatekstisuorakulmio 6"/>
          <p:cNvSpPr/>
          <p:nvPr/>
        </p:nvSpPr>
        <p:spPr>
          <a:xfrm>
            <a:off x="643507" y="3077736"/>
            <a:ext cx="9872093" cy="3170663"/>
          </a:xfrm>
          <a:prstGeom prst="wedgeRoundRectCallout">
            <a:avLst>
              <a:gd name="adj1" fmla="val -21265"/>
              <a:gd name="adj2" fmla="val 64014"/>
              <a:gd name="adj3" fmla="val 16667"/>
            </a:avLst>
          </a:prstGeom>
          <a:solidFill>
            <a:srgbClr val="A287C6"/>
          </a:solidFill>
          <a:ln>
            <a:solidFill>
              <a:srgbClr val="A287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Tunnista ja pysäytä polarisaatio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52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3. Pysäytä: Miten nämä väitteet voidaan kumota? Millä tavoilla voitaisiin vastata polarisoiviin väitteisiin?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983453" y="3341400"/>
            <a:ext cx="104770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Tutkitusti toimivia keinoja polarisoiviin väitteisiin vastaamiseen: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Kysy ja kuuntele!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Dilemma: kysymys, jolla saa ihmiset pohtimaan omia tarpeitaan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Muista olla empaattinen ja ystävällinen!</a:t>
            </a:r>
          </a:p>
          <a:p>
            <a:endParaRPr lang="fi-FI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fi-FI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Huom</a:t>
            </a: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: Väittely on todettu tehottomiksi polarisoivien väitteiden kohdalla. </a:t>
            </a:r>
          </a:p>
          <a:p>
            <a:r>
              <a:rPr lang="fi-FI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Huom</a:t>
            </a: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: Yleensä keskustelua kannattaa käydä hiljaisen enemmistön kanssa.</a:t>
            </a:r>
          </a:p>
        </p:txBody>
      </p:sp>
    </p:spTree>
    <p:extLst>
      <p:ext uri="{BB962C8B-B14F-4D97-AF65-F5344CB8AC3E}">
        <p14:creationId xmlns:p14="http://schemas.microsoft.com/office/powerpoint/2010/main" val="377999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10 vinkkiä fiksuun keskusteluun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6533271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Kuunnelkaa videolta nuorten 10 vinkkiä fiksuun keskusteluun. Keskustelkaa ryhmissä ja nostakaa esille teidän mielestänne 5 tärkeintä sääntöä siihen, miten nettikeskusteluissa voidaan olla fiksusti eri mieltä asioita. </a:t>
            </a:r>
          </a:p>
        </p:txBody>
      </p:sp>
      <p:pic>
        <p:nvPicPr>
          <p:cNvPr id="3074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644" y="2218579"/>
            <a:ext cx="4109828" cy="3565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998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129</Words>
  <Application>Microsoft Office PowerPoint</Application>
  <PresentationFormat>Laajakuva</PresentationFormat>
  <Paragraphs>16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Office-teema</vt:lpstr>
      <vt:lpstr>Fiksusti eri mieltä</vt:lpstr>
      <vt:lpstr>Video: Polarisaatio</vt:lpstr>
      <vt:lpstr>Tunnista ja pysäytä polarisaatio</vt:lpstr>
      <vt:lpstr>Tunnista ja pysäytä polarisaatio</vt:lpstr>
      <vt:lpstr>Video: 10 vinkkiä fiksuun keskusteluun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Video: Polarisaatio</dc:title>
  <dc:creator>Enni</dc:creator>
  <cp:lastModifiedBy>Enni Keski-Saari</cp:lastModifiedBy>
  <cp:revision>6</cp:revision>
  <dcterms:created xsi:type="dcterms:W3CDTF">2022-01-18T17:59:14Z</dcterms:created>
  <dcterms:modified xsi:type="dcterms:W3CDTF">2022-01-18T21:53:29Z</dcterms:modified>
</cp:coreProperties>
</file>