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3DD5-2FF0-4BBA-965F-9CD63F06C6D4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CE5A-778D-411C-B3B5-1D112BAE56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60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3DD5-2FF0-4BBA-965F-9CD63F06C6D4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CE5A-778D-411C-B3B5-1D112BAE56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741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3DD5-2FF0-4BBA-965F-9CD63F06C6D4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CE5A-778D-411C-B3B5-1D112BAE56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56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3DD5-2FF0-4BBA-965F-9CD63F06C6D4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CE5A-778D-411C-B3B5-1D112BAE56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1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3DD5-2FF0-4BBA-965F-9CD63F06C6D4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CE5A-778D-411C-B3B5-1D112BAE56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47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3DD5-2FF0-4BBA-965F-9CD63F06C6D4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CE5A-778D-411C-B3B5-1D112BAE56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792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3DD5-2FF0-4BBA-965F-9CD63F06C6D4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CE5A-778D-411C-B3B5-1D112BAE56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74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3DD5-2FF0-4BBA-965F-9CD63F06C6D4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CE5A-778D-411C-B3B5-1D112BAE56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741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3DD5-2FF0-4BBA-965F-9CD63F06C6D4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CE5A-778D-411C-B3B5-1D112BAE56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23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3DD5-2FF0-4BBA-965F-9CD63F06C6D4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CE5A-778D-411C-B3B5-1D112BAE56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540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3DD5-2FF0-4BBA-965F-9CD63F06C6D4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CE5A-778D-411C-B3B5-1D112BAE56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325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23DD5-2FF0-4BBA-965F-9CD63F06C6D4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CE5A-778D-411C-B3B5-1D112BAE56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26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86" y="-235336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98709" y="2294532"/>
            <a:ext cx="6828603" cy="1457353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Kulttuurit ja katsomukset mediassa</a:t>
            </a:r>
          </a:p>
        </p:txBody>
      </p:sp>
      <p:pic>
        <p:nvPicPr>
          <p:cNvPr id="10" name="Picture 2" descr="https://lh3.googleusercontent.com/sZ_4KUmckuXaCeaEB-dq8qIYGXK8LsMVz9mV2r3LsR2YOJdeOcy5Ye1b08Z9XiRLu67R3lGvuAZxGRU9x1dq6esUb3WSKD8LeAHl32UIkuQ7zkAnfbGmdYzqaP395srQFw0ZRYhASoj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998" y="1605498"/>
            <a:ext cx="3630826" cy="52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8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Katsomukset ja netti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Katso video ja pohdi samalla, miten itse vastaisit seuraaviin kysymyksiin: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Millaisia ajatuksia video herätti?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Millaista sisältöä näet katsomuksiin liittyen netissä? Koetko, että erilaisia katsomuksia käsitellään eri tavalla?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Miltä katsomuksiin liittyvä kohtaamasi sisältö tuntuu, mitä ajattelet siitä?</a:t>
            </a:r>
          </a:p>
          <a:p>
            <a:r>
              <a:rPr lang="fi-FI" dirty="0">
                <a:latin typeface="Century Gothic" panose="020B0502020202020204" pitchFamily="34" charset="0"/>
              </a:rPr>
              <a:t>Koetko, että voit kertoa mielipiteesi vapaasti netissä?</a:t>
            </a:r>
          </a:p>
          <a:p>
            <a:r>
              <a:rPr lang="fi-FI" dirty="0">
                <a:latin typeface="Century Gothic" panose="020B0502020202020204" pitchFamily="34" charset="0"/>
              </a:rPr>
              <a:t>Onko netti vaikuttanut näkemyksiisi muista katsomuksista ja uskonnoista? Jos on niin miten?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0" t="14216" r="9829" b="10772"/>
          <a:stretch/>
        </p:blipFill>
        <p:spPr>
          <a:xfrm flipH="1">
            <a:off x="10773409" y="149115"/>
            <a:ext cx="1160782" cy="167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1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Uskonto ja media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Katsokaa video ja keskustelkaa ryhmissä:</a:t>
            </a:r>
          </a:p>
        </p:txBody>
      </p:sp>
      <p:pic>
        <p:nvPicPr>
          <p:cNvPr id="4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445" y="1825625"/>
            <a:ext cx="6523355" cy="652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5730240" y="2954853"/>
            <a:ext cx="43129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Näetkö uskontoihin liittyvää sisältöä mediassa? Jos näet, niin millaista se on?</a:t>
            </a:r>
          </a:p>
          <a:p>
            <a:endParaRPr lang="fi-FI" dirty="0"/>
          </a:p>
        </p:txBody>
      </p:sp>
      <p:pic>
        <p:nvPicPr>
          <p:cNvPr id="1026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3" y="2718847"/>
            <a:ext cx="4267200" cy="370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80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Vihapuhe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72052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Katsotaan video ja keskustellaan:</a:t>
            </a:r>
          </a:p>
          <a:p>
            <a:r>
              <a:rPr lang="fi-FI" dirty="0">
                <a:latin typeface="Century Gothic" panose="020B0502020202020204" pitchFamily="34" charset="0"/>
              </a:rPr>
              <a:t>Mitä videossa tapahtui?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Millaisia neuvoja itse antaisit tilanteessa?</a:t>
            </a:r>
          </a:p>
          <a:p>
            <a:r>
              <a:rPr lang="fi-FI" dirty="0">
                <a:latin typeface="Century Gothic" panose="020B0502020202020204" pitchFamily="34" charset="0"/>
              </a:rPr>
              <a:t>Oletko itse koskaan nähnyt vihapuhetta netissä? Keihin kohdistuen? Miten olet itse toiminut tilanteessa? 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2050" name="Picture 2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" t="6491" r="86832" b="76528"/>
          <a:stretch/>
        </p:blipFill>
        <p:spPr bwMode="auto">
          <a:xfrm>
            <a:off x="8279182" y="4164603"/>
            <a:ext cx="1294228" cy="141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8" t="57476" r="83770" b="27504"/>
          <a:stretch/>
        </p:blipFill>
        <p:spPr bwMode="auto">
          <a:xfrm>
            <a:off x="7239273" y="5378553"/>
            <a:ext cx="1033151" cy="88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27" t="60695" r="4076" b="24285"/>
          <a:stretch/>
        </p:blipFill>
        <p:spPr bwMode="auto">
          <a:xfrm>
            <a:off x="9516735" y="5577361"/>
            <a:ext cx="899932" cy="87900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4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10 vinkkiä fiksuun keskusteluun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6533271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Kuunnelkaa videolta nuorten 10 vinkkiä fiksuun keskusteluun. Keskustelkaa ryhmissä ja nostakaa esille teidän mielestänne 5 tärkeintä sääntöä siihen, miten nettikeskusteluissa voidaan olla fiksusti eri mieltä asioita. </a:t>
            </a:r>
          </a:p>
        </p:txBody>
      </p:sp>
      <p:pic>
        <p:nvPicPr>
          <p:cNvPr id="3074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44" y="2218579"/>
            <a:ext cx="4109828" cy="356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825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170</Words>
  <Application>Microsoft Office PowerPoint</Application>
  <PresentationFormat>Laajakuva</PresentationFormat>
  <Paragraphs>18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Office-teema</vt:lpstr>
      <vt:lpstr>Kulttuurit ja katsomukset mediassa</vt:lpstr>
      <vt:lpstr>Video: Katsomukset ja netti </vt:lpstr>
      <vt:lpstr>Video: Uskonto ja media</vt:lpstr>
      <vt:lpstr>Video: Vihapuhe</vt:lpstr>
      <vt:lpstr>Video: 10 vinkkiä fiksuun keskusteluun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Video: Katsomukset ja netti </dc:title>
  <dc:creator>Enni</dc:creator>
  <cp:lastModifiedBy>Enni Keski-Saari</cp:lastModifiedBy>
  <cp:revision>8</cp:revision>
  <dcterms:created xsi:type="dcterms:W3CDTF">2022-01-18T18:48:14Z</dcterms:created>
  <dcterms:modified xsi:type="dcterms:W3CDTF">2022-01-19T10:47:51Z</dcterms:modified>
</cp:coreProperties>
</file>