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9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23DD5-2FF0-4BBA-965F-9CD63F06C6D4}" type="datetimeFigureOut">
              <a:rPr lang="fi-FI" smtClean="0"/>
              <a:t>19.1.2022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DCE5A-778D-411C-B3B5-1D112BAE56D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0605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23DD5-2FF0-4BBA-965F-9CD63F06C6D4}" type="datetimeFigureOut">
              <a:rPr lang="fi-FI" smtClean="0"/>
              <a:t>19.1.2022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DCE5A-778D-411C-B3B5-1D112BAE56D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17416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23DD5-2FF0-4BBA-965F-9CD63F06C6D4}" type="datetimeFigureOut">
              <a:rPr lang="fi-FI" smtClean="0"/>
              <a:t>19.1.2022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DCE5A-778D-411C-B3B5-1D112BAE56D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02567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23DD5-2FF0-4BBA-965F-9CD63F06C6D4}" type="datetimeFigureOut">
              <a:rPr lang="fi-FI" smtClean="0"/>
              <a:t>19.1.2022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DCE5A-778D-411C-B3B5-1D112BAE56D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44152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23DD5-2FF0-4BBA-965F-9CD63F06C6D4}" type="datetimeFigureOut">
              <a:rPr lang="fi-FI" smtClean="0"/>
              <a:t>19.1.2022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DCE5A-778D-411C-B3B5-1D112BAE56D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29470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23DD5-2FF0-4BBA-965F-9CD63F06C6D4}" type="datetimeFigureOut">
              <a:rPr lang="fi-FI" smtClean="0"/>
              <a:t>19.1.2022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DCE5A-778D-411C-B3B5-1D112BAE56D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37929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23DD5-2FF0-4BBA-965F-9CD63F06C6D4}" type="datetimeFigureOut">
              <a:rPr lang="fi-FI" smtClean="0"/>
              <a:t>19.1.2022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DCE5A-778D-411C-B3B5-1D112BAE56D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7745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23DD5-2FF0-4BBA-965F-9CD63F06C6D4}" type="datetimeFigureOut">
              <a:rPr lang="fi-FI" smtClean="0"/>
              <a:t>19.1.2022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DCE5A-778D-411C-B3B5-1D112BAE56D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37410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23DD5-2FF0-4BBA-965F-9CD63F06C6D4}" type="datetimeFigureOut">
              <a:rPr lang="fi-FI" smtClean="0"/>
              <a:t>19.1.2022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DCE5A-778D-411C-B3B5-1D112BAE56D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53231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23DD5-2FF0-4BBA-965F-9CD63F06C6D4}" type="datetimeFigureOut">
              <a:rPr lang="fi-FI" smtClean="0"/>
              <a:t>19.1.2022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DCE5A-778D-411C-B3B5-1D112BAE56D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55400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23DD5-2FF0-4BBA-965F-9CD63F06C6D4}" type="datetimeFigureOut">
              <a:rPr lang="fi-FI" smtClean="0"/>
              <a:t>19.1.2022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DCE5A-778D-411C-B3B5-1D112BAE56D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63256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23DD5-2FF0-4BBA-965F-9CD63F06C6D4}" type="datetimeFigureOut">
              <a:rPr lang="fi-FI" smtClean="0"/>
              <a:t>19.1.2022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FDCE5A-778D-411C-B3B5-1D112BAE56D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06267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lh5.googleusercontent.com/oJrr5E4Pky3dzeZFeyz9k2lo61sXS-Apt2dNjEVxAXykQmtjO3nuK3c1eW4rvNl81CS5VCkwltvjYkQpUjiQ0Ml_LM2xMUU-EwY3jJxNg9_F8lVW576v1C2bpxufWlMI1MgWnX7AklM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686" y="-235336"/>
            <a:ext cx="9187031" cy="9187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698709" y="2294532"/>
            <a:ext cx="6828603" cy="1457353"/>
          </a:xfrm>
        </p:spPr>
        <p:txBody>
          <a:bodyPr>
            <a:normAutofit fontScale="90000"/>
          </a:bodyPr>
          <a:lstStyle/>
          <a:p>
            <a:r>
              <a:rPr lang="fi-FI" dirty="0">
                <a:solidFill>
                  <a:schemeClr val="bg1"/>
                </a:solidFill>
                <a:latin typeface="Century Gothic" panose="020B0502020202020204" pitchFamily="34" charset="0"/>
              </a:rPr>
              <a:t>Kulttuurit ja katsomukset mediassa</a:t>
            </a:r>
          </a:p>
        </p:txBody>
      </p:sp>
      <p:pic>
        <p:nvPicPr>
          <p:cNvPr id="10" name="Picture 2" descr="https://lh3.googleusercontent.com/sZ_4KUmckuXaCeaEB-dq8qIYGXK8LsMVz9mV2r3LsR2YOJdeOcy5Ye1b08Z9XiRLu67R3lGvuAZxGRU9x1dq6esUb3WSKD8LeAHl32UIkuQ7zkAnfbGmdYzqaP395srQFw0ZRYhASoj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8998" y="1605498"/>
            <a:ext cx="3630826" cy="5252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Kuva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220" y="253297"/>
            <a:ext cx="1821722" cy="929078"/>
          </a:xfrm>
          <a:prstGeom prst="rect">
            <a:avLst/>
          </a:prstGeom>
        </p:spPr>
      </p:pic>
      <p:pic>
        <p:nvPicPr>
          <p:cNvPr id="12" name="Kuva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2720" y="5241264"/>
            <a:ext cx="1418492" cy="1418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6680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latin typeface="Century Gothic" panose="020B0502020202020204" pitchFamily="34" charset="0"/>
              </a:rPr>
              <a:t>Video: Katsomukset ja netti 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i-FI" dirty="0">
                <a:latin typeface="Century Gothic" panose="020B0502020202020204" pitchFamily="34" charset="0"/>
              </a:rPr>
              <a:t>Katso video ja pohdi samalla, miten itse vastaisit seuraaviin kysymyksiin:</a:t>
            </a:r>
          </a:p>
          <a:p>
            <a:r>
              <a:rPr lang="fi-FI" dirty="0">
                <a:latin typeface="Century Gothic" panose="020B0502020202020204" pitchFamily="34" charset="0"/>
              </a:rPr>
              <a:t>Millaisia ajatuksia video herätti?</a:t>
            </a:r>
          </a:p>
          <a:p>
            <a:r>
              <a:rPr lang="fi-FI" dirty="0">
                <a:latin typeface="Century Gothic" panose="020B0502020202020204" pitchFamily="34" charset="0"/>
              </a:rPr>
              <a:t>Millaista sisältöä näet katsomuksiin liittyen netissä? Koetko, että erilaisia katsomuksia käsitellään eri tavalla?</a:t>
            </a:r>
          </a:p>
          <a:p>
            <a:r>
              <a:rPr lang="fi-FI" dirty="0">
                <a:latin typeface="Century Gothic" panose="020B0502020202020204" pitchFamily="34" charset="0"/>
              </a:rPr>
              <a:t>Miltä katsomuksiin liittyvä kohtaamasi sisältö tuntuu, mitä ajattelet siitä?</a:t>
            </a:r>
          </a:p>
          <a:p>
            <a:r>
              <a:rPr lang="fi-FI" dirty="0">
                <a:latin typeface="Century Gothic" panose="020B0502020202020204" pitchFamily="34" charset="0"/>
              </a:rPr>
              <a:t>Koetko, että voit kertoa mielipiteesi vapaasti netissä?</a:t>
            </a:r>
          </a:p>
          <a:p>
            <a:r>
              <a:rPr lang="fi-FI" dirty="0">
                <a:latin typeface="Century Gothic" panose="020B0502020202020204" pitchFamily="34" charset="0"/>
              </a:rPr>
              <a:t>Onko netti vaikuttanut näkemyksiisi muista katsomuksista ja uskonnoista? Jos on niin miten?</a:t>
            </a:r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10" t="14216" r="9829" b="10772"/>
          <a:stretch/>
        </p:blipFill>
        <p:spPr>
          <a:xfrm flipH="1">
            <a:off x="10773409" y="149115"/>
            <a:ext cx="1160782" cy="1676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5512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latin typeface="Century Gothic" panose="020B0502020202020204" pitchFamily="34" charset="0"/>
              </a:rPr>
              <a:t>Video: Uskonto ja media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>
                <a:latin typeface="Century Gothic" panose="020B0502020202020204" pitchFamily="34" charset="0"/>
              </a:rPr>
              <a:t>Katsokaa video ja keskustelkaa ryhmissä:</a:t>
            </a:r>
          </a:p>
        </p:txBody>
      </p:sp>
      <p:pic>
        <p:nvPicPr>
          <p:cNvPr id="4" name="Picture 2" descr="https://lh5.googleusercontent.com/oJrr5E4Pky3dzeZFeyz9k2lo61sXS-Apt2dNjEVxAXykQmtjO3nuK3c1eW4rvNl81CS5VCkwltvjYkQpUjiQ0Ml_LM2xMUU-EwY3jJxNg9_F8lVW576v1C2bpxufWlMI1MgWnX7AklM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0445" y="1825625"/>
            <a:ext cx="6523355" cy="6523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kstiruutu 4"/>
          <p:cNvSpPr txBox="1"/>
          <p:nvPr/>
        </p:nvSpPr>
        <p:spPr>
          <a:xfrm>
            <a:off x="5730240" y="2954853"/>
            <a:ext cx="431292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2800" dirty="0">
                <a:solidFill>
                  <a:schemeClr val="bg1"/>
                </a:solidFill>
                <a:latin typeface="Century Gothic" panose="020B0502020202020204" pitchFamily="34" charset="0"/>
              </a:rPr>
              <a:t>Näetkö uskontoihin liittyvää sisältöä mediassa? Jos näet, niin millaista se on?</a:t>
            </a:r>
          </a:p>
          <a:p>
            <a:endParaRPr lang="fi-FI" dirty="0"/>
          </a:p>
        </p:txBody>
      </p:sp>
      <p:pic>
        <p:nvPicPr>
          <p:cNvPr id="1026" name="Picture 2" descr="https://lh5.googleusercontent.com/yb7Y-2vt603qH0rf2VX3dkzWNUorSK29egSz1djS5ld1o_y_r5EYK-O_u8U_XERBujqmubXnTdm2e7ejWV-eAOY-c7J7YVQLkqYSpIs_V8YiFlnP3CVPtDNQbyfH-htsQ3noqsM7HYd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723" y="2718847"/>
            <a:ext cx="4267200" cy="3701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7803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latin typeface="Century Gothic" panose="020B0502020202020204" pitchFamily="34" charset="0"/>
              </a:rPr>
              <a:t>Video: Vihapuhe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720520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fi-FI" dirty="0">
                <a:latin typeface="Century Gothic" panose="020B0502020202020204" pitchFamily="34" charset="0"/>
              </a:rPr>
              <a:t>Katsotaan video ja keskustellaan:</a:t>
            </a:r>
          </a:p>
          <a:p>
            <a:r>
              <a:rPr lang="fi-FI" dirty="0">
                <a:latin typeface="Century Gothic" panose="020B0502020202020204" pitchFamily="34" charset="0"/>
              </a:rPr>
              <a:t>Mitä videossa tapahtui?</a:t>
            </a:r>
          </a:p>
          <a:p>
            <a:r>
              <a:rPr lang="fi-FI" dirty="0">
                <a:latin typeface="Century Gothic" panose="020B0502020202020204" pitchFamily="34" charset="0"/>
              </a:rPr>
              <a:t>Millaisia neuvoja itse antaisit tilanteessa?</a:t>
            </a:r>
          </a:p>
          <a:p>
            <a:r>
              <a:rPr lang="fi-FI" dirty="0">
                <a:latin typeface="Century Gothic" panose="020B0502020202020204" pitchFamily="34" charset="0"/>
              </a:rPr>
              <a:t>Oletko itse koskaan nähnyt vihapuhetta netissä? Keihin kohdistuen? Miten olet itse toiminut tilanteessa? </a:t>
            </a:r>
          </a:p>
          <a:p>
            <a:pPr marL="0" indent="0">
              <a:buNone/>
            </a:pPr>
            <a:endParaRPr lang="fi-FI" dirty="0"/>
          </a:p>
        </p:txBody>
      </p:sp>
      <p:pic>
        <p:nvPicPr>
          <p:cNvPr id="2050" name="Picture 2" descr="https://lh4.googleusercontent.com/L0RAOIT1-c7zvyqpln7Bice6Doe8D2fNewI3GkFHDxlaXjvXkBy2T2YTw37F-LrjxCExS1-iw1dabv3gG-M3qOBg4KeMmKYbGZJGh7CZJuj-x38yXDW38IXoOdu_lluv-41_Xt2CJ7Sc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49" t="6491" r="86832" b="76528"/>
          <a:stretch/>
        </p:blipFill>
        <p:spPr bwMode="auto">
          <a:xfrm>
            <a:off x="8279182" y="4164603"/>
            <a:ext cx="1294228" cy="1412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lh4.googleusercontent.com/L0RAOIT1-c7zvyqpln7Bice6Doe8D2fNewI3GkFHDxlaXjvXkBy2T2YTw37F-LrjxCExS1-iw1dabv3gG-M3qOBg4KeMmKYbGZJGh7CZJuj-x38yXDW38IXoOdu_lluv-41_Xt2CJ7Sc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68" t="57476" r="83770" b="27504"/>
          <a:stretch/>
        </p:blipFill>
        <p:spPr bwMode="auto">
          <a:xfrm>
            <a:off x="7239273" y="5378553"/>
            <a:ext cx="1033151" cy="885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s://lh4.googleusercontent.com/L0RAOIT1-c7zvyqpln7Bice6Doe8D2fNewI3GkFHDxlaXjvXkBy2T2YTw37F-LrjxCExS1-iw1dabv3gG-M3qOBg4KeMmKYbGZJGh7CZJuj-x38yXDW38IXoOdu_lluv-41_Xt2CJ7Sc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427" t="60695" r="4076" b="24285"/>
          <a:stretch/>
        </p:blipFill>
        <p:spPr bwMode="auto">
          <a:xfrm>
            <a:off x="9516735" y="5577361"/>
            <a:ext cx="899932" cy="879002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1848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latin typeface="Century Gothic" panose="020B0502020202020204" pitchFamily="34" charset="0"/>
              </a:rPr>
              <a:t>Video: 10 vinkkiä fiksuun keskusteluun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825625"/>
            <a:ext cx="6533271" cy="4351338"/>
          </a:xfrm>
        </p:spPr>
        <p:txBody>
          <a:bodyPr/>
          <a:lstStyle/>
          <a:p>
            <a:pPr marL="0" indent="0">
              <a:buNone/>
            </a:pPr>
            <a:r>
              <a:rPr lang="fi-FI" dirty="0">
                <a:latin typeface="Century Gothic" panose="020B0502020202020204" pitchFamily="34" charset="0"/>
              </a:rPr>
              <a:t>Kuunnelkaa videolta nuorten 10 vinkkiä fiksuun keskusteluun. Keskustelkaa ryhmissä ja nostakaa esille teidän mielestänne 5 tärkeintä sääntöä siihen, miten nettikeskusteluissa voidaan olla fiksusti eri mieltä asioita. </a:t>
            </a:r>
          </a:p>
        </p:txBody>
      </p:sp>
      <p:pic>
        <p:nvPicPr>
          <p:cNvPr id="3074" name="Picture 2" descr="https://lh5.googleusercontent.com/yb7Y-2vt603qH0rf2VX3dkzWNUorSK29egSz1djS5ld1o_y_r5EYK-O_u8U_XERBujqmubXnTdm2e7ejWV-eAOY-c7J7YVQLkqYSpIs_V8YiFlnP3CVPtDNQbyfH-htsQ3noqsM7HYd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1644" y="2218579"/>
            <a:ext cx="4109828" cy="3565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78254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170</Words>
  <Application>Microsoft Office PowerPoint</Application>
  <PresentationFormat>Laajakuva</PresentationFormat>
  <Paragraphs>18</Paragraphs>
  <Slides>5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Century Gothic</vt:lpstr>
      <vt:lpstr>Office-teema</vt:lpstr>
      <vt:lpstr>Kulttuurit ja katsomukset mediassa</vt:lpstr>
      <vt:lpstr>Video: Katsomukset ja netti </vt:lpstr>
      <vt:lpstr>Video: Uskonto ja media</vt:lpstr>
      <vt:lpstr>Video: Vihapuhe</vt:lpstr>
      <vt:lpstr>Video: 10 vinkkiä fiksuun keskusteluun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Video: Katsomukset ja netti </dc:title>
  <dc:creator>Enni</dc:creator>
  <cp:lastModifiedBy>Enni Keski-Saari</cp:lastModifiedBy>
  <cp:revision>8</cp:revision>
  <dcterms:created xsi:type="dcterms:W3CDTF">2022-01-18T18:48:14Z</dcterms:created>
  <dcterms:modified xsi:type="dcterms:W3CDTF">2022-01-19T10:47:51Z</dcterms:modified>
</cp:coreProperties>
</file>