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60" r:id="rId5"/>
    <p:sldId id="257" r:id="rId6"/>
    <p:sldId id="258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66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60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96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748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687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51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786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108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82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88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368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94EE-CADA-4419-B3C5-77F3FE1CE7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D72F-BA95-411F-8828-9B663BFF73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96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 rot="718656">
            <a:off x="8199635" y="-34080"/>
            <a:ext cx="3616391" cy="40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28" y="48923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71939" y="2496609"/>
            <a:ext cx="6557725" cy="1803717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Polarisaatio ja vihapuhe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522721"/>
            <a:ext cx="10937488" cy="3941300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Mikä oli videon sanoma?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havainnut polarisoitumista tai polarisoivaa puhetta?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Millaisten ryhmien välillä syntyy jakautumista esim. koulussa?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Kuinka moni on ollut tilanteessa, jossa on vaadittu valitsemaan puoli? Miltä se tuntui? Kuinka moni on pystynyt jäämään ulkopuolelle / puuttumatta kiistaan? Miten?</a:t>
            </a:r>
          </a:p>
        </p:txBody>
      </p:sp>
      <p:pic>
        <p:nvPicPr>
          <p:cNvPr id="2050" name="Picture 2" descr="https://lh6.googleusercontent.com/LTPsOAd5g6FxYy6ufoz8gJwQReVT5lM7oZ-qnPSL_-Ix8rk-fe3eVJ2ut58SXR6A1MApayaiSb23YYh-OTRcaZZG5vwh9CLs7UdNaNESUwMRTRBaQsa4UX0mqxx5zzBDc-10j46egtx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949" y="611890"/>
            <a:ext cx="4218491" cy="215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2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Vihapuhe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7205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Katsotaan video ja keskustellaan: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videossa tapahtui?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neuvoja itse antaisit tilanteessa?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itse koskaan nähnyt vihapuhetta netissä? Keihin kohdistuen? Miten olet itse toiminut tilanteessa?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2050" name="Picture 2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" t="6491" r="86832" b="76528"/>
          <a:stretch/>
        </p:blipFill>
        <p:spPr bwMode="auto">
          <a:xfrm>
            <a:off x="8279182" y="4164603"/>
            <a:ext cx="1294228" cy="141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" t="57476" r="83770" b="27504"/>
          <a:stretch/>
        </p:blipFill>
        <p:spPr bwMode="auto">
          <a:xfrm>
            <a:off x="7239273" y="5378553"/>
            <a:ext cx="1033151" cy="8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27" t="60695" r="4076" b="24285"/>
          <a:stretch/>
        </p:blipFill>
        <p:spPr bwMode="auto">
          <a:xfrm>
            <a:off x="9516735" y="5577361"/>
            <a:ext cx="899932" cy="87900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17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Vihaa ja aggressiota netissä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236014" cy="1072320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Lue Vesa </a:t>
            </a:r>
            <a:r>
              <a:rPr lang="fi-FI" dirty="0" err="1">
                <a:latin typeface="Century Gothic" panose="020B0502020202020204" pitchFamily="34" charset="0"/>
              </a:rPr>
              <a:t>Soikkelin</a:t>
            </a:r>
            <a:r>
              <a:rPr lang="fi-FI" dirty="0">
                <a:latin typeface="Century Gothic" panose="020B0502020202020204" pitchFamily="34" charset="0"/>
              </a:rPr>
              <a:t> teksti ”Vihaa ja aggressiota netissä” ja vastaa seuraaviin kysymyksiin: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>
            <a:off x="7976172" y="2754031"/>
            <a:ext cx="3098042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1041009" y="2804562"/>
            <a:ext cx="642893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Mitkä asiat mahdollistavat vihaa lietsovien sisältöjen olemassa olon netissä?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Millaisia ajatuksia teillä heräsi tekstiä lukiessa? Keskustelkaa ja merkitkää muistiin pääajatuksenne.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271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63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Millaisia polarisoivia väitteitä olet kuullut eri katsomuksista?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Tunnista: Mikä näissä väittämissä on polarisoivaa?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</p:txBody>
      </p:sp>
      <p:pic>
        <p:nvPicPr>
          <p:cNvPr id="307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99335"/>
            <a:ext cx="5758376" cy="298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27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kuvatekstisuorakulmio 6"/>
          <p:cNvSpPr/>
          <p:nvPr/>
        </p:nvSpPr>
        <p:spPr>
          <a:xfrm>
            <a:off x="643507" y="3077736"/>
            <a:ext cx="9872093" cy="3170663"/>
          </a:xfrm>
          <a:prstGeom prst="wedgeRoundRectCallout">
            <a:avLst>
              <a:gd name="adj1" fmla="val -21265"/>
              <a:gd name="adj2" fmla="val 64014"/>
              <a:gd name="adj3" fmla="val 16667"/>
            </a:avLst>
          </a:prstGeom>
          <a:solidFill>
            <a:srgbClr val="A287C6"/>
          </a:solidFill>
          <a:ln>
            <a:solidFill>
              <a:srgbClr val="A28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2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3. Pysäytä: Miten nämä väitteet voidaan kumota? Millä tavoilla voitaisiin vastata polarisoiviin väitteisiin?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983453" y="3341400"/>
            <a:ext cx="104770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Tutkitusti toimivia keinoja polarisoiviin väitteisiin vastaamiseen: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Kysy ja kuuntele!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Dilemma: kysymys, jolla saa ihmiset pohtimaan omia tarpeitaan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Muista olla empaattinen ja ystävällinen!</a:t>
            </a:r>
          </a:p>
          <a:p>
            <a:endParaRPr lang="fi-FI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Väittely on todettu tehottomiksi polarisoivien väitteiden kohdalla. </a:t>
            </a: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Yleensä keskustelua kannattaa käydä hiljaisen enemmistön kanssa.</a:t>
            </a:r>
          </a:p>
        </p:txBody>
      </p:sp>
    </p:spTree>
    <p:extLst>
      <p:ext uri="{BB962C8B-B14F-4D97-AF65-F5344CB8AC3E}">
        <p14:creationId xmlns:p14="http://schemas.microsoft.com/office/powerpoint/2010/main" val="363026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219</Words>
  <Application>Microsoft Office PowerPoint</Application>
  <PresentationFormat>Laajakuva</PresentationFormat>
  <Paragraphs>28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Office-teema</vt:lpstr>
      <vt:lpstr>Polarisaatio ja vihapuhe</vt:lpstr>
      <vt:lpstr>Video: Polarisaatio</vt:lpstr>
      <vt:lpstr>Video: Vihapuhe</vt:lpstr>
      <vt:lpstr>Vihaa ja aggressiota netissä</vt:lpstr>
      <vt:lpstr>Tunnista ja pysäytä polarisaatio</vt:lpstr>
      <vt:lpstr>Tunnista ja pysäytä polarisaatio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Polarisaatio</dc:title>
  <dc:creator>Enni</dc:creator>
  <cp:lastModifiedBy>Enni Keski-Saari</cp:lastModifiedBy>
  <cp:revision>5</cp:revision>
  <dcterms:created xsi:type="dcterms:W3CDTF">2022-01-18T17:58:16Z</dcterms:created>
  <dcterms:modified xsi:type="dcterms:W3CDTF">2022-01-18T22:19:47Z</dcterms:modified>
</cp:coreProperties>
</file>