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265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155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954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57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192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17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052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290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49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467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443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A9AB-A6C1-4293-AF84-2A05DF3B4486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AC114-AD1D-4BD0-A37A-CEEAE7C24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95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44" y="-418218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08164" y="1251644"/>
            <a:ext cx="6467156" cy="2018788"/>
          </a:xfrm>
        </p:spPr>
        <p:txBody>
          <a:bodyPr>
            <a:normAutofit fontScale="90000"/>
          </a:bodyPr>
          <a:lstStyle/>
          <a:p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Uskonnot mediassa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055" y="1407255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37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Uskonto ja media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Katsokaa video ja keskustelkaa ryhmissä:</a:t>
            </a:r>
          </a:p>
        </p:txBody>
      </p:sp>
      <p:pic>
        <p:nvPicPr>
          <p:cNvPr id="4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445" y="1825625"/>
            <a:ext cx="6523355" cy="652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5730240" y="2954853"/>
            <a:ext cx="4312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Näetkö uskontoihin liittyvää sisältöä mediassa? Jos näet, niin millaista se on?</a:t>
            </a:r>
          </a:p>
          <a:p>
            <a:endParaRPr lang="fi-FI" dirty="0"/>
          </a:p>
        </p:txBody>
      </p:sp>
      <p:pic>
        <p:nvPicPr>
          <p:cNvPr id="1026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3" y="2718847"/>
            <a:ext cx="4267200" cy="370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55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723" y="3913396"/>
            <a:ext cx="1882917" cy="266324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Tutki: Uskonnot mediassa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Jakautukaa 2-4 hengen ryhmiin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Valitkaa ryhmässänne jokin uskonto tutkittavaksi (niin että jokaisella ryhmällä on eri uskonto tutkittavana)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Tutkikaa, miten valitsemanne uskonto näyttäytyy mediassa ja kootkaa havaintonne yhteen esittelyä varten.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 flipH="1">
            <a:off x="10058399" y="4461750"/>
            <a:ext cx="1464311" cy="211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1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Laajakuva</PresentationFormat>
  <Paragraphs>8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Office-teema</vt:lpstr>
      <vt:lpstr> Uskonnot mediassa</vt:lpstr>
      <vt:lpstr>Video: Uskonto ja media</vt:lpstr>
      <vt:lpstr>Tutki: Uskonnot mediassa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Uskonto ja media</dc:title>
  <dc:creator>Enni</dc:creator>
  <cp:lastModifiedBy>Enni Keski-Saari</cp:lastModifiedBy>
  <cp:revision>4</cp:revision>
  <dcterms:created xsi:type="dcterms:W3CDTF">2022-01-18T19:26:07Z</dcterms:created>
  <dcterms:modified xsi:type="dcterms:W3CDTF">2022-01-19T10:50:24Z</dcterms:modified>
</cp:coreProperties>
</file>