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73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95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80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8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4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34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3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28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2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6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DCF1-EF03-478D-81D6-10746A6C6F3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87D29-1223-4F30-B000-760E8516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6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6" y="-235336"/>
            <a:ext cx="9187031" cy="91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9622" y="2267891"/>
            <a:ext cx="7896664" cy="145735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Minä, media, vihapuhe ja katsomukset</a:t>
            </a:r>
          </a:p>
        </p:txBody>
      </p:sp>
      <p:pic>
        <p:nvPicPr>
          <p:cNvPr id="10" name="Picture 2" descr="https://lh3.googleusercontent.com/sZ_4KUmckuXaCeaEB-dq8qIYGXK8LsMVz9mV2r3LsR2YOJdeOcy5Ye1b08Z9XiRLu67R3lGvuAZxGRU9x1dq6esUb3WSKD8LeAHl32UIkuQ7zkAnfbGmdYzqaP395srQFw0ZRYhASo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98" y="1605498"/>
            <a:ext cx="3630826" cy="52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5.googleusercontent.com/U_phIiMRWSlSUxGqO5nPxkPdrO5eIr6SadT4y3fMf1Jx0sC2mmPnvFYVf3VL_Bhj0ZXyORL0nFHC4OL19GNxGTBNVHebk4BNX-UiuaYhP4DUWQi3hlTK3qfrTTF239yTkaKEpJjxTGfj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0" t="12329" r="39767" b="55195"/>
          <a:stretch/>
        </p:blipFill>
        <p:spPr bwMode="auto">
          <a:xfrm rot="18882019">
            <a:off x="565830" y="3444589"/>
            <a:ext cx="270856" cy="6325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5.googleusercontent.com/U_phIiMRWSlSUxGqO5nPxkPdrO5eIr6SadT4y3fMf1Jx0sC2mmPnvFYVf3VL_Bhj0ZXyORL0nFHC4OL19GNxGTBNVHebk4BNX-UiuaYhP4DUWQi3hlTK3qfrTTF239yTkaKEpJjxTGfj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7" t="5527" r="31434" b="71433"/>
          <a:stretch/>
        </p:blipFill>
        <p:spPr bwMode="auto">
          <a:xfrm>
            <a:off x="778705" y="3183170"/>
            <a:ext cx="475355" cy="552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5.googleusercontent.com/U_phIiMRWSlSUxGqO5nPxkPdrO5eIr6SadT4y3fMf1Jx0sC2mmPnvFYVf3VL_Bhj0ZXyORL0nFHC4OL19GNxGTBNVHebk4BNX-UiuaYhP4DUWQi3hlTK3qfrTTF239yTkaKEpJjxTGfj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3" t="28985" r="33491" b="54248"/>
          <a:stretch/>
        </p:blipFill>
        <p:spPr bwMode="auto">
          <a:xfrm rot="1181255">
            <a:off x="1276436" y="3284495"/>
            <a:ext cx="411480" cy="5029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0" y="253297"/>
            <a:ext cx="1821722" cy="92907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5241264"/>
            <a:ext cx="1418492" cy="1418492"/>
          </a:xfrm>
          <a:prstGeom prst="rect">
            <a:avLst/>
          </a:prstGeom>
        </p:spPr>
      </p:pic>
      <p:pic>
        <p:nvPicPr>
          <p:cNvPr id="13" name="Picture 2" descr="https://lh3.googleusercontent.com/sZ_4KUmckuXaCeaEB-dq8qIYGXK8LsMVz9mV2r3LsR2YOJdeOcy5Ye1b08Z9XiRLu67R3lGvuAZxGRU9x1dq6esUb3WSKD8LeAHl32UIkuQ7zkAnfbGmdYzqaP395srQFw0ZRYhASo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100" y="3246370"/>
            <a:ext cx="2653684" cy="38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7" t="41613" r="7304" b="44710"/>
          <a:stretch/>
        </p:blipFill>
        <p:spPr bwMode="auto">
          <a:xfrm rot="888436">
            <a:off x="10030281" y="1559688"/>
            <a:ext cx="51173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7" t="41613" r="7304" b="44710"/>
          <a:stretch/>
        </p:blipFill>
        <p:spPr bwMode="auto">
          <a:xfrm rot="20138958">
            <a:off x="9469721" y="1824785"/>
            <a:ext cx="51173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5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Katsomukset ja netti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 video ja pohdi samalla, miten itse vastaisit seuraaviin kysymyksiin: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ajatuksia video herätti?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Millaista sisältöä näet katsomuksiin liittyen netissä? Koetko, että erilaisia katsomuksia käsitellään eri tavalla?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Miltä katsomuksiin liittyvä kohtaamasi sisältö tuntuu, mitä ajattelet siitä?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Koetko, että voit kertoa mielipiteesi vapaasti netissä?</a:t>
            </a:r>
          </a:p>
          <a:p>
            <a:r>
              <a:rPr lang="fi-FI" dirty="0">
                <a:latin typeface="Century Gothic" panose="020B0502020202020204" pitchFamily="34" charset="0"/>
              </a:rPr>
              <a:t>Onko netti vaikuttanut näkemyksiisi muista katsomuksista ja uskonnoista? Jos on niin miten?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4216" r="9829" b="10772"/>
          <a:stretch/>
        </p:blipFill>
        <p:spPr>
          <a:xfrm flipH="1">
            <a:off x="10773409" y="149115"/>
            <a:ext cx="1160782" cy="16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Uskonto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Katsokaa video ja keskustelkaa ryhmissä:</a:t>
            </a:r>
          </a:p>
        </p:txBody>
      </p:sp>
      <p:pic>
        <p:nvPicPr>
          <p:cNvPr id="4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5" y="1825625"/>
            <a:ext cx="6523355" cy="65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687710" y="2954853"/>
            <a:ext cx="4312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Näetkö uskontoihin liittyvää sisältöä mediassa? Jos näet, niin millaista se on?</a:t>
            </a:r>
          </a:p>
          <a:p>
            <a:endParaRPr lang="fi-FI" dirty="0"/>
          </a:p>
        </p:txBody>
      </p:sp>
      <p:pic>
        <p:nvPicPr>
          <p:cNvPr id="1026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3" y="2718847"/>
            <a:ext cx="4267200" cy="37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A. Oma katsomus ja katsomuksellinen ympäristö</a:t>
            </a:r>
          </a:p>
          <a:p>
            <a:r>
              <a:rPr lang="fi-FI" dirty="0">
                <a:latin typeface="Century Gothic" panose="020B0502020202020204" pitchFamily="34" charset="0"/>
              </a:rPr>
              <a:t>Mitkä asiat ovat sinulle tärkeitä?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Mihin asioihin sinun perheesi ja ystäväsi uskovat? Mitkä asiat ovat heille tärkeitä?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Näkyykö/näkyvätkö uskonnollisuus/uskonnot jollain tavalla elämässäsi? Jos näkyy, niin miten?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7" y="1321424"/>
            <a:ext cx="3856154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B. Minä ja media</a:t>
            </a:r>
          </a:p>
          <a:p>
            <a:r>
              <a:rPr lang="fi-FI" dirty="0">
                <a:latin typeface="Century Gothic" panose="020B0502020202020204" pitchFamily="34" charset="0"/>
              </a:rPr>
              <a:t>Mitä </a:t>
            </a:r>
            <a:r>
              <a:rPr lang="fi-FI" dirty="0" err="1">
                <a:latin typeface="Century Gothic" panose="020B0502020202020204" pitchFamily="34" charset="0"/>
              </a:rPr>
              <a:t>someja</a:t>
            </a:r>
            <a:r>
              <a:rPr lang="fi-FI" dirty="0">
                <a:latin typeface="Century Gothic" panose="020B0502020202020204" pitchFamily="34" charset="0"/>
              </a:rPr>
              <a:t> käytät?</a:t>
            </a:r>
          </a:p>
          <a:p>
            <a:r>
              <a:rPr lang="fi-FI" dirty="0">
                <a:latin typeface="Century Gothic" panose="020B0502020202020204" pitchFamily="34" charset="0"/>
              </a:rPr>
              <a:t>Mistä saat tietosi ajankohtaisista asioista?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sisältöjä näet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Millaista sisältöä tuotat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Millaisiin ryhmiin/yhteisöihin koet kuuluvasi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7" y="1321424"/>
            <a:ext cx="3856154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C. Oma katsomus ja media</a:t>
            </a:r>
          </a:p>
          <a:p>
            <a:r>
              <a:rPr lang="fi-FI" dirty="0">
                <a:latin typeface="Century Gothic" panose="020B0502020202020204" pitchFamily="34" charset="0"/>
              </a:rPr>
              <a:t>Miten sinulle tärkeät asiat näkyvät </a:t>
            </a:r>
            <a:r>
              <a:rPr lang="fi-FI" dirty="0" err="1">
                <a:latin typeface="Century Gothic" panose="020B0502020202020204" pitchFamily="34" charset="0"/>
              </a:rPr>
              <a:t>somessasi</a:t>
            </a:r>
            <a:r>
              <a:rPr lang="fi-FI" dirty="0">
                <a:latin typeface="Century Gothic" panose="020B0502020202020204" pitchFamily="34" charset="0"/>
              </a:rPr>
              <a:t>? Näetkö esim. paljon uutisia, meemejä, videoita tai oman yhteisösi tuottamia </a:t>
            </a:r>
            <a:r>
              <a:rPr lang="fi-FI" dirty="0" err="1">
                <a:latin typeface="Century Gothic" panose="020B0502020202020204" pitchFamily="34" charset="0"/>
              </a:rPr>
              <a:t>somesisältöjä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Näetkö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 uskontoihin liittyvää sisältöä? Jos näet, niin millaista ja miten uskontoihin liittyviä asioita käsitellään?</a:t>
            </a:r>
          </a:p>
          <a:p>
            <a:r>
              <a:rPr lang="fi-FI" dirty="0">
                <a:latin typeface="Century Gothic" panose="020B0502020202020204" pitchFamily="34" charset="0"/>
              </a:rPr>
              <a:t>Tuotko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 esiin itsellesi tärkeitä asioita, kuten uskomuksiasi? Jos tuot, niin miten? Jos et, niin miksi?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Miten koet, että erilaiset ryhmäsi nähdään mediassa?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7" y="1321424"/>
            <a:ext cx="3856154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0154" r="8073" b="35099"/>
          <a:stretch/>
        </p:blipFill>
        <p:spPr bwMode="auto">
          <a:xfrm>
            <a:off x="1672509" y="739"/>
            <a:ext cx="10639463" cy="66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01147" y="848361"/>
            <a:ext cx="8884920" cy="3779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Huomaatko yhtäläisyyksiä ympäristösi kiinnostuksen kohteiden ja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somessa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 näkemiesi sisältöjen välillä?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Kummalla on mielestäsi ollut enemmän vaikutusta kiinnostuksen kohteisiisi: ympäristölläsi (perhe, kaverit) vai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somella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? Perustele vastauksesi.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Kuinka paljon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somella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 on ollut vaikutusta identiteettiisi?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Miten uskonnollisuus/uskonnot näkyvät elämässäsi? Onko ympäristössäsi ja mediassa näkyvien uskontojen/uskonnollisuuden välillä eroja?</a:t>
            </a:r>
          </a:p>
          <a:p>
            <a:pPr marL="514350" indent="-51435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5899" r="37965" b="5480"/>
          <a:stretch/>
        </p:blipFill>
        <p:spPr bwMode="auto">
          <a:xfrm>
            <a:off x="1391892" y="4831081"/>
            <a:ext cx="1543370" cy="1350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r="40178" b="73211"/>
          <a:stretch/>
        </p:blipFill>
        <p:spPr bwMode="auto">
          <a:xfrm>
            <a:off x="281651" y="3514487"/>
            <a:ext cx="1591148" cy="16040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1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Vihapuhe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205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Katsotaan video ja keskustellaan:</a:t>
            </a:r>
          </a:p>
          <a:p>
            <a:r>
              <a:rPr lang="fi-FI" dirty="0">
                <a:latin typeface="Century Gothic" panose="020B0502020202020204" pitchFamily="34" charset="0"/>
              </a:rPr>
              <a:t>Mitä videossa tapahtui?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neuvoja itse antaisit tilanteessa?</a:t>
            </a:r>
          </a:p>
          <a:p>
            <a:r>
              <a:rPr lang="fi-FI" dirty="0">
                <a:latin typeface="Century Gothic" panose="020B0502020202020204" pitchFamily="34" charset="0"/>
              </a:rPr>
              <a:t>Oletko itse koskaan nähnyt vihapuhetta netissä? Keihin kohdistuen? Miten olet itse toiminut tilanteessa?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 descr="https://lh4.googleusercontent.com/L0RAOIT1-c7zvyqpln7Bice6Doe8D2fNewI3GkFHDxlaXjvXkBy2T2YTw37F-LrjxCExS1-iw1dabv3gG-M3qOBg4KeMmKYbGZJGh7CZJuj-x38yXDW38IXoOdu_lluv-41_Xt2CJ7S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6491" r="86832" b="76528"/>
          <a:stretch/>
        </p:blipFill>
        <p:spPr bwMode="auto">
          <a:xfrm>
            <a:off x="8279182" y="4164603"/>
            <a:ext cx="1294228" cy="14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L0RAOIT1-c7zvyqpln7Bice6Doe8D2fNewI3GkFHDxlaXjvXkBy2T2YTw37F-LrjxCExS1-iw1dabv3gG-M3qOBg4KeMmKYbGZJGh7CZJuj-x38yXDW38IXoOdu_lluv-41_Xt2CJ7S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57476" r="83770" b="27504"/>
          <a:stretch/>
        </p:blipFill>
        <p:spPr bwMode="auto">
          <a:xfrm>
            <a:off x="7239273" y="5378553"/>
            <a:ext cx="1033151" cy="8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L0RAOIT1-c7zvyqpln7Bice6Doe8D2fNewI3GkFHDxlaXjvXkBy2T2YTw37F-LrjxCExS1-iw1dabv3gG-M3qOBg4KeMmKYbGZJGh7CZJuj-x38yXDW38IXoOdu_lluv-41_Xt2CJ7S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7" t="60695" r="4076" b="24285"/>
          <a:stretch/>
        </p:blipFill>
        <p:spPr bwMode="auto">
          <a:xfrm>
            <a:off x="9516735" y="5577361"/>
            <a:ext cx="899932" cy="8790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5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6236" y="209015"/>
            <a:ext cx="11155681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Lautapeli: Katsomukset ja </a:t>
            </a:r>
            <a:r>
              <a:rPr lang="fi-FI" dirty="0" err="1">
                <a:latin typeface="Century Gothic" panose="020B0502020202020204" pitchFamily="34" charset="0"/>
              </a:rPr>
              <a:t>disinformaatio</a:t>
            </a:r>
            <a:endParaRPr lang="fi-FI" dirty="0">
              <a:latin typeface="Century Gothic" panose="020B0502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98717" y="1606118"/>
            <a:ext cx="1950720" cy="475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3-5 pelaajaa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9555" r="14000" b="17111"/>
          <a:stretch/>
        </p:blipFill>
        <p:spPr>
          <a:xfrm>
            <a:off x="3944313" y="2224812"/>
            <a:ext cx="4059531" cy="42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5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367</Words>
  <Application>Microsoft Office PowerPoint</Application>
  <PresentationFormat>Laajakuva</PresentationFormat>
  <Paragraphs>40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Office-teema</vt:lpstr>
      <vt:lpstr>Minä, media, vihapuhe ja katsomukset</vt:lpstr>
      <vt:lpstr>Video: Katsomukset ja netti </vt:lpstr>
      <vt:lpstr>Video: Uskonto ja media</vt:lpstr>
      <vt:lpstr>Minä, ympäristö, katsomukset ja media</vt:lpstr>
      <vt:lpstr>Minä, ympäristö, katsomukset ja media</vt:lpstr>
      <vt:lpstr>Minä, ympäristö, katsomukset ja media</vt:lpstr>
      <vt:lpstr>PowerPoint-esitys</vt:lpstr>
      <vt:lpstr>Video: Vihapuhe</vt:lpstr>
      <vt:lpstr>Lautapeli: Katsomukset ja disinformaatio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Video: Katsomukset ja netti </dc:title>
  <dc:creator>Enni</dc:creator>
  <cp:lastModifiedBy>Enni Keski-Saari</cp:lastModifiedBy>
  <cp:revision>8</cp:revision>
  <dcterms:created xsi:type="dcterms:W3CDTF">2022-01-18T18:48:33Z</dcterms:created>
  <dcterms:modified xsi:type="dcterms:W3CDTF">2022-01-19T10:51:14Z</dcterms:modified>
</cp:coreProperties>
</file>