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520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066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5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22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275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55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443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59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281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0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02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5F012-7400-4EBA-850C-49F9772F927D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17897-BCC0-418A-9109-E45F25CBB65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481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2520" y="985203"/>
            <a:ext cx="9921240" cy="1543645"/>
          </a:xfrm>
        </p:spPr>
        <p:txBody>
          <a:bodyPr>
            <a:normAutofit fontScale="90000"/>
          </a:bodyPr>
          <a:lstStyle/>
          <a:p>
            <a:r>
              <a:rPr lang="fi-FI" dirty="0">
                <a:latin typeface="Century Gothic" panose="020B0502020202020204" pitchFamily="34" charset="0"/>
              </a:rPr>
              <a:t>Kulttuurit ja katsomukset mediassa</a:t>
            </a:r>
          </a:p>
        </p:txBody>
      </p:sp>
      <p:pic>
        <p:nvPicPr>
          <p:cNvPr id="4" name="Picture 4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6" t="33885" r="34689" b="39355"/>
          <a:stretch/>
        </p:blipFill>
        <p:spPr bwMode="auto">
          <a:xfrm flipH="1">
            <a:off x="2757170" y="4125119"/>
            <a:ext cx="2255520" cy="2194560"/>
          </a:xfrm>
          <a:prstGeom prst="rect">
            <a:avLst/>
          </a:prstGeom>
          <a:noFill/>
          <a:extLst/>
        </p:spPr>
      </p:pic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11" t="7218" r="18513" b="64769"/>
          <a:stretch/>
        </p:blipFill>
        <p:spPr bwMode="auto">
          <a:xfrm>
            <a:off x="5119052" y="2528848"/>
            <a:ext cx="2011680" cy="2281237"/>
          </a:xfrm>
          <a:prstGeom prst="rect">
            <a:avLst/>
          </a:prstGeom>
          <a:noFill/>
          <a:extLst/>
        </p:spPr>
      </p:pic>
      <p:pic>
        <p:nvPicPr>
          <p:cNvPr id="6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7" t="66912" b="5744"/>
          <a:stretch/>
        </p:blipFill>
        <p:spPr bwMode="auto">
          <a:xfrm>
            <a:off x="7237094" y="4125119"/>
            <a:ext cx="2148206" cy="2175828"/>
          </a:xfrm>
          <a:prstGeom prst="rect">
            <a:avLst/>
          </a:prstGeom>
          <a:noFill/>
          <a:extLst/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79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Kiertopistetyöskentelyä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5 pistettä, 5 ryhmää</a:t>
            </a:r>
          </a:p>
          <a:p>
            <a:r>
              <a:rPr lang="fi-FI" dirty="0">
                <a:latin typeface="Century Gothic" panose="020B0502020202020204" pitchFamily="34" charset="0"/>
              </a:rPr>
              <a:t>15 min / piste</a:t>
            </a:r>
          </a:p>
          <a:p>
            <a:r>
              <a:rPr lang="fi-FI" dirty="0">
                <a:latin typeface="Century Gothic" panose="020B0502020202020204" pitchFamily="34" charset="0"/>
              </a:rPr>
              <a:t>mukaan: muistiinpanovälineet, älylaite</a:t>
            </a:r>
          </a:p>
        </p:txBody>
      </p:sp>
      <p:pic>
        <p:nvPicPr>
          <p:cNvPr id="4" name="Picture 4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6" t="33885" r="34689" b="39355"/>
          <a:stretch/>
        </p:blipFill>
        <p:spPr bwMode="auto">
          <a:xfrm>
            <a:off x="9031131" y="2286008"/>
            <a:ext cx="1357630" cy="1221284"/>
          </a:xfrm>
          <a:prstGeom prst="rect">
            <a:avLst/>
          </a:prstGeom>
          <a:noFill/>
          <a:extLst/>
        </p:spPr>
      </p:pic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11" t="7218" r="18513" b="64769"/>
          <a:stretch/>
        </p:blipFill>
        <p:spPr bwMode="auto">
          <a:xfrm>
            <a:off x="9000491" y="1074005"/>
            <a:ext cx="1325880" cy="1326485"/>
          </a:xfrm>
          <a:prstGeom prst="rect">
            <a:avLst/>
          </a:prstGeom>
          <a:noFill/>
          <a:extLst/>
        </p:spPr>
      </p:pic>
      <p:pic>
        <p:nvPicPr>
          <p:cNvPr id="6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7" t="66912" b="5744"/>
          <a:stretch/>
        </p:blipFill>
        <p:spPr bwMode="auto">
          <a:xfrm>
            <a:off x="8891905" y="-114657"/>
            <a:ext cx="1434466" cy="1343204"/>
          </a:xfrm>
          <a:prstGeom prst="rect">
            <a:avLst/>
          </a:prstGeom>
          <a:noFill/>
          <a:extLst/>
        </p:spPr>
      </p:pic>
      <p:pic>
        <p:nvPicPr>
          <p:cNvPr id="7" name="Picture 4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6" t="33885" r="34689" b="39355"/>
          <a:stretch/>
        </p:blipFill>
        <p:spPr bwMode="auto">
          <a:xfrm>
            <a:off x="9107967" y="5590922"/>
            <a:ext cx="1357630" cy="1221284"/>
          </a:xfrm>
          <a:prstGeom prst="rect">
            <a:avLst/>
          </a:prstGeom>
          <a:noFill/>
          <a:extLst/>
        </p:spPr>
      </p:pic>
      <p:pic>
        <p:nvPicPr>
          <p:cNvPr id="13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11" t="7218" r="18513" b="64769"/>
          <a:stretch/>
        </p:blipFill>
        <p:spPr bwMode="auto">
          <a:xfrm>
            <a:off x="9085424" y="4451954"/>
            <a:ext cx="1325880" cy="1326485"/>
          </a:xfrm>
          <a:prstGeom prst="rect">
            <a:avLst/>
          </a:prstGeom>
          <a:noFill/>
          <a:extLst/>
        </p:spPr>
      </p:pic>
      <p:pic>
        <p:nvPicPr>
          <p:cNvPr id="15" name="Picture 2" descr="https://lh5.googleusercontent.com/yb7Y-2vt603qH0rf2VX3dkzWNUorSK29egSz1djS5ld1o_y_r5EYK-O_u8U_XERBujqmubXnTdm2e7ejWV-eAOY-c7J7YVQLkqYSpIs_V8YiFlnP3CVPtDNQbyfH-htsQ3noqsM7HYd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7" t="66912" b="5744"/>
          <a:stretch/>
        </p:blipFill>
        <p:spPr bwMode="auto">
          <a:xfrm>
            <a:off x="9031131" y="3296073"/>
            <a:ext cx="1434466" cy="1343204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394842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</Words>
  <Application>Microsoft Office PowerPoint</Application>
  <PresentationFormat>Laajakuva</PresentationFormat>
  <Paragraphs>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Kulttuurit ja katsomukset mediassa</vt:lpstr>
      <vt:lpstr>Kiertopistetyöskentelyä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Kulttuurit ja katsomukset mediassa</dc:title>
  <dc:creator>Enni</dc:creator>
  <cp:lastModifiedBy>Enni Keski-Saari</cp:lastModifiedBy>
  <cp:revision>5</cp:revision>
  <dcterms:created xsi:type="dcterms:W3CDTF">2022-01-19T08:06:44Z</dcterms:created>
  <dcterms:modified xsi:type="dcterms:W3CDTF">2022-01-19T08:53:09Z</dcterms:modified>
</cp:coreProperties>
</file>